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991" r:id="rId2"/>
    <p:sldId id="973" r:id="rId3"/>
    <p:sldId id="975" r:id="rId4"/>
    <p:sldId id="982" r:id="rId5"/>
    <p:sldId id="992" r:id="rId6"/>
    <p:sldId id="990" r:id="rId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9" userDrawn="1">
          <p15:clr>
            <a:srgbClr val="A4A3A4"/>
          </p15:clr>
        </p15:guide>
        <p15:guide id="2" pos="2191" userDrawn="1">
          <p15:clr>
            <a:srgbClr val="A4A3A4"/>
          </p15:clr>
        </p15:guide>
        <p15:guide id="3" orient="horz" pos="2956" userDrawn="1">
          <p15:clr>
            <a:srgbClr val="A4A3A4"/>
          </p15:clr>
        </p15:guide>
        <p15:guide id="4" orient="horz" pos="2952" userDrawn="1">
          <p15:clr>
            <a:srgbClr val="A4A3A4"/>
          </p15:clr>
        </p15:guide>
        <p15:guide id="5" orient="horz" pos="2929" userDrawn="1">
          <p15:clr>
            <a:srgbClr val="A4A3A4"/>
          </p15:clr>
        </p15:guide>
        <p15:guide id="6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Fluharty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  <a:srgbClr val="00089E"/>
    <a:srgbClr val="1520FF"/>
    <a:srgbClr val="000458"/>
    <a:srgbClr val="896584"/>
    <a:srgbClr val="008BBC"/>
    <a:srgbClr val="008EC0"/>
    <a:srgbClr val="00589A"/>
    <a:srgbClr val="0077D0"/>
    <a:srgbClr val="478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87355" autoAdjust="0"/>
  </p:normalViewPr>
  <p:slideViewPr>
    <p:cSldViewPr snapToGrid="0">
      <p:cViewPr varScale="1">
        <p:scale>
          <a:sx n="98" d="100"/>
          <a:sy n="98" d="100"/>
        </p:scale>
        <p:origin x="10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58" y="-84"/>
      </p:cViewPr>
      <p:guideLst>
        <p:guide orient="horz" pos="2979"/>
        <p:guide pos="2191"/>
        <p:guide orient="horz" pos="2956"/>
        <p:guide orient="horz" pos="2952"/>
        <p:guide orient="horz" pos="2929"/>
        <p:guide pos="2209"/>
      </p:guideLst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B5420-C4F1-4DDF-8607-51A595079C06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65A445-1B4A-4D33-9ECC-2B4A10ED4049}">
      <dgm:prSet phldrT="[Text]" custT="1"/>
      <dgm:spPr>
        <a:xfrm>
          <a:off x="3115972" y="2101459"/>
          <a:ext cx="1388054" cy="1388054"/>
        </a:xfrm>
        <a:solidFill>
          <a:srgbClr val="1F497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000" b="1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Necessary support</a:t>
          </a:r>
        </a:p>
      </dgm:t>
    </dgm:pt>
    <dgm:pt modelId="{1B3A3368-58F1-45C6-907E-152810FE6172}" type="parTrans" cxnId="{F5F09F33-7D11-4AF2-A38C-04E0A5102E1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CFA58B-71BA-4BED-8760-F7534C0B487A}" type="sibTrans" cxnId="{F5F09F33-7D11-4AF2-A38C-04E0A5102E1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BA5310-BC36-4C5D-9ED8-FB0C9BD0B2C2}">
      <dgm:prSet phldrT="[Text]" custT="1"/>
      <dgm:spPr>
        <a:xfrm>
          <a:off x="3115972" y="19548"/>
          <a:ext cx="1388054" cy="1388054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Monitoring/ Compliance Program</a:t>
          </a:r>
        </a:p>
      </dgm:t>
    </dgm:pt>
    <dgm:pt modelId="{4506706E-C877-4E9A-AB78-412BB8F4BD4E}" type="parTrans" cxnId="{C992F376-E77E-4E40-B45D-AB9D42A76DF2}">
      <dgm:prSet/>
      <dgm:spPr>
        <a:xfrm rot="16200000">
          <a:off x="3463071" y="1738136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0C41A60-A495-4190-BBA6-720C44270DF7}" type="sibTrans" cxnId="{C992F376-E77E-4E40-B45D-AB9D42A76DF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54C3E6-A69F-4D34-8573-38E38B897A95}">
      <dgm:prSet phldrT="[Text]" custT="1"/>
      <dgm:spPr>
        <a:xfrm>
          <a:off x="4743676" y="803409"/>
          <a:ext cx="1388054" cy="1388054"/>
        </a:xfrm>
        <a:solidFill>
          <a:srgbClr val="9BBB5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 Infrastructure</a:t>
          </a:r>
        </a:p>
      </dgm:t>
    </dgm:pt>
    <dgm:pt modelId="{4363D2A8-33A5-4884-99CC-7C60E0434A93}" type="parTrans" cxnId="{64EE5293-4A2A-4D9C-8983-B7931AB8D02E}">
      <dgm:prSet/>
      <dgm:spPr>
        <a:xfrm rot="19285714">
          <a:off x="4276923" y="213006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EC54E8B-5E70-454F-92A7-2D3FE56BE1A7}" type="sibTrans" cxnId="{64EE5293-4A2A-4D9C-8983-B7931AB8D02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4435A8-3DB1-4C49-88B2-446B1227B400}">
      <dgm:prSet phldrT="[Text]" custT="1"/>
      <dgm:spPr>
        <a:xfrm>
          <a:off x="5145686" y="2564728"/>
          <a:ext cx="1388054" cy="1388054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Trials Contracting</a:t>
          </a:r>
        </a:p>
      </dgm:t>
    </dgm:pt>
    <dgm:pt modelId="{E8796154-033C-4166-9822-C04C9892222C}" type="parTrans" cxnId="{6DACB615-92EE-47A6-8988-6AA11C861902}">
      <dgm:prSet/>
      <dgm:spPr>
        <a:xfrm rot="771429">
          <a:off x="4477928" y="301072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AF15023-BECB-472D-B44A-5565A704B60A}" type="sibTrans" cxnId="{6DACB615-92EE-47A6-8988-6AA11C86190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44AF15-11CA-440F-98E5-FE186C8AD6E8}">
      <dgm:prSet phldrT="[Text]"/>
      <dgm:spPr>
        <a:xfrm>
          <a:off x="4019280" y="3977196"/>
          <a:ext cx="1388054" cy="1388054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Sponsor IND/IDE Support</a:t>
          </a:r>
        </a:p>
      </dgm:t>
    </dgm:pt>
    <dgm:pt modelId="{BF2A070C-506F-4BD8-8965-72A7785BAA1B}" type="parTrans" cxnId="{07D45D21-F456-4C0B-92E6-7D55472DF634}">
      <dgm:prSet/>
      <dgm:spPr>
        <a:xfrm rot="3857143">
          <a:off x="3914725" y="3716961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2F0E919-E8BB-4856-99D6-D16C60D8B07A}" type="sibTrans" cxnId="{07D45D21-F456-4C0B-92E6-7D55472DF63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F01A9-26B5-4A4D-9E9B-3FD5F3AEE359}">
      <dgm:prSet phldrT="[Text]"/>
      <dgm:spPr>
        <a:xfrm>
          <a:off x="2212665" y="3977196"/>
          <a:ext cx="1388054" cy="1388054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Research Operations</a:t>
          </a:r>
        </a:p>
      </dgm:t>
    </dgm:pt>
    <dgm:pt modelId="{84EF4340-94A2-474C-B6E3-5818F965F935}" type="parTrans" cxnId="{321694C7-C73D-43B7-9F10-BC0190B6A0EB}">
      <dgm:prSet/>
      <dgm:spPr>
        <a:xfrm rot="6942857">
          <a:off x="3011417" y="3716961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B34A69D-0190-488D-91A6-D49AAD8C85D7}" type="sibTrans" cxnId="{321694C7-C73D-43B7-9F10-BC0190B6A0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EFEB50-D6A9-4418-9EEB-B30EFB426E3C}">
      <dgm:prSet/>
      <dgm:spPr>
        <a:xfrm>
          <a:off x="1086259" y="2564728"/>
          <a:ext cx="1388054" cy="1388054"/>
        </a:xfr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Community Engagement</a:t>
          </a:r>
        </a:p>
      </dgm:t>
    </dgm:pt>
    <dgm:pt modelId="{39165E52-6004-4211-A214-3641DD4931C1}" type="parTrans" cxnId="{059BE330-21D4-46E9-96AD-965BB2999919}">
      <dgm:prSet/>
      <dgm:spPr>
        <a:xfrm rot="10028571">
          <a:off x="2448214" y="301072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B3ED7A9-0316-40E6-9D18-B2FCEDAA25AA}" type="sibTrans" cxnId="{059BE330-21D4-46E9-96AD-965BB2999919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ED2EEB-42E9-46F4-9BAD-B3F3DC692065}">
      <dgm:prSet phldrT="[Text]"/>
      <dgm:spPr>
        <a:xfrm>
          <a:off x="1488268" y="803409"/>
          <a:ext cx="1388054" cy="1388054"/>
        </a:xfrm>
        <a:solidFill>
          <a:srgbClr val="B33B8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Financial Operations</a:t>
          </a:r>
        </a:p>
      </dgm:t>
    </dgm:pt>
    <dgm:pt modelId="{D4F23B94-C23E-4BDD-8291-8E8B310F5CFC}" type="parTrans" cxnId="{DA535039-7F6D-445A-A65E-0A2D2BDACAFC}">
      <dgm:prSet/>
      <dgm:spPr>
        <a:xfrm rot="13114286">
          <a:off x="2649219" y="213006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A559895-1849-4931-B004-63D23EA9C960}" type="sibTrans" cxnId="{DA535039-7F6D-445A-A65E-0A2D2BDACAF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FCD7DC-8E67-4B8D-8AF4-097C4E9A8F3F}">
      <dgm:prSet phldrT="[Text]" custRadScaleRad="116306" custRadScaleInc="-61487"/>
      <dgm:spPr>
        <a:xfrm>
          <a:off x="4019280" y="3977196"/>
          <a:ext cx="1388054" cy="1388054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4DEE4F4-93F6-44C4-B69D-123287BF2324}" type="parTrans" cxnId="{1AD7D1C3-48B0-4AB9-81B2-CAD95E74DE4F}">
      <dgm:prSet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27F91C7-3606-47C1-9DFE-AFCFB3462419}" type="sibTrans" cxnId="{1AD7D1C3-48B0-4AB9-81B2-CAD95E74DE4F}">
      <dgm:prSet/>
      <dgm:spPr/>
      <dgm:t>
        <a:bodyPr/>
        <a:lstStyle/>
        <a:p>
          <a:endParaRPr lang="en-US"/>
        </a:p>
      </dgm:t>
    </dgm:pt>
    <dgm:pt modelId="{368332AE-AC34-4EC4-BAD9-847FD3B464B9}">
      <dgm:prSet phldrT="[Text]"/>
      <dgm:spPr>
        <a:xfrm>
          <a:off x="4019280" y="3977196"/>
          <a:ext cx="1388054" cy="1388054"/>
        </a:xfrm>
        <a:solidFill>
          <a:schemeClr val="tx1">
            <a:lumMod val="65000"/>
            <a:lumOff val="3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Professional development core</a:t>
          </a:r>
        </a:p>
      </dgm:t>
    </dgm:pt>
    <dgm:pt modelId="{A6C31C68-AED6-4E05-94AC-F19B15B8B135}" type="parTrans" cxnId="{E3E88917-849F-4AF6-A773-A0B15BFE9D49}">
      <dgm:prSet/>
      <dgm:spPr/>
      <dgm:t>
        <a:bodyPr/>
        <a:lstStyle/>
        <a:p>
          <a:endParaRPr lang="en-US"/>
        </a:p>
      </dgm:t>
    </dgm:pt>
    <dgm:pt modelId="{87950F12-0214-43F4-81BB-1AFA77D3AB2F}" type="sibTrans" cxnId="{E3E88917-849F-4AF6-A773-A0B15BFE9D49}">
      <dgm:prSet/>
      <dgm:spPr/>
      <dgm:t>
        <a:bodyPr/>
        <a:lstStyle/>
        <a:p>
          <a:endParaRPr lang="en-US"/>
        </a:p>
      </dgm:t>
    </dgm:pt>
    <dgm:pt modelId="{CFC9F5A1-302F-419F-BAB9-5E441125785F}">
      <dgm:prSet/>
      <dgm:spPr>
        <a:xfrm>
          <a:off x="1086259" y="2564728"/>
          <a:ext cx="1388054" cy="1388054"/>
        </a:xfr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Tech Transfer / Business development</a:t>
          </a:r>
        </a:p>
      </dgm:t>
    </dgm:pt>
    <dgm:pt modelId="{12A1BC4A-9FCC-4CD3-BD79-0F9AD4CF9C14}" type="parTrans" cxnId="{A15F9EF0-FA34-437B-9E4D-E85D74A568C6}">
      <dgm:prSet/>
      <dgm:spPr/>
      <dgm:t>
        <a:bodyPr/>
        <a:lstStyle/>
        <a:p>
          <a:endParaRPr lang="en-US"/>
        </a:p>
      </dgm:t>
    </dgm:pt>
    <dgm:pt modelId="{E45475F9-AF38-4660-A2C2-D995F6F014F0}" type="sibTrans" cxnId="{A15F9EF0-FA34-437B-9E4D-E85D74A568C6}">
      <dgm:prSet/>
      <dgm:spPr/>
      <dgm:t>
        <a:bodyPr/>
        <a:lstStyle/>
        <a:p>
          <a:endParaRPr lang="en-US"/>
        </a:p>
      </dgm:t>
    </dgm:pt>
    <dgm:pt modelId="{94AE4F5A-D2D0-4023-B2A9-05A103A7FBEF}" type="pres">
      <dgm:prSet presAssocID="{2DDB5420-C4F1-4DDF-8607-51A595079C0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CE06E3-4C57-4DFB-83E6-26681EDC6FEA}" type="pres">
      <dgm:prSet presAssocID="{3865A445-1B4A-4D33-9ECC-2B4A10ED4049}" presName="centerShape" presStyleLbl="node0" presStyleIdx="0" presStyleCnt="1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2390CE2-7179-4B90-9349-C26E7B68C880}" type="pres">
      <dgm:prSet presAssocID="{4506706E-C877-4E9A-AB78-412BB8F4BD4E}" presName="Name9" presStyleLbl="parChTrans1D2" presStyleIdx="0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0D0AAF6-7C70-4326-BEFC-6B934218451F}" type="pres">
      <dgm:prSet presAssocID="{4506706E-C877-4E9A-AB78-412BB8F4BD4E}" presName="connTx" presStyleLbl="parChTrans1D2" presStyleIdx="0" presStyleCnt="9"/>
      <dgm:spPr/>
      <dgm:t>
        <a:bodyPr/>
        <a:lstStyle/>
        <a:p>
          <a:endParaRPr lang="en-US"/>
        </a:p>
      </dgm:t>
    </dgm:pt>
    <dgm:pt modelId="{66D80F76-EAED-4203-8B40-94AEA2D78D1B}" type="pres">
      <dgm:prSet presAssocID="{3ABA5310-BC36-4C5D-9ED8-FB0C9BD0B2C2}" presName="node" presStyleLbl="node1" presStyleIdx="0" presStyleCnt="9" custScaleX="10805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16F584A-615E-41D6-AFBD-21411E2710E5}" type="pres">
      <dgm:prSet presAssocID="{4363D2A8-33A5-4884-99CC-7C60E0434A93}" presName="Name9" presStyleLbl="parChTrans1D2" presStyleIdx="1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0F346BF-8744-42CA-8DA5-2F9230F7B894}" type="pres">
      <dgm:prSet presAssocID="{4363D2A8-33A5-4884-99CC-7C60E0434A93}" presName="connTx" presStyleLbl="parChTrans1D2" presStyleIdx="1" presStyleCnt="9"/>
      <dgm:spPr/>
      <dgm:t>
        <a:bodyPr/>
        <a:lstStyle/>
        <a:p>
          <a:endParaRPr lang="en-US"/>
        </a:p>
      </dgm:t>
    </dgm:pt>
    <dgm:pt modelId="{9CF6E6E5-06AB-461F-BD06-15B7F89CC08C}" type="pres">
      <dgm:prSet presAssocID="{5254C3E6-A69F-4D34-8573-38E38B897A95}" presName="node" presStyleLbl="node1" presStyleIdx="1" presStyleCnt="9" custScaleX="123604" custRadScaleRad="97247" custRadScaleInc="680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C2633E4-D2A2-4912-9C15-29A7F6E7C69D}" type="pres">
      <dgm:prSet presAssocID="{E8796154-033C-4166-9822-C04C9892222C}" presName="Name9" presStyleLbl="parChTrans1D2" presStyleIdx="2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EE8FFD2-CFC8-4A34-AD08-0A4FB412B763}" type="pres">
      <dgm:prSet presAssocID="{E8796154-033C-4166-9822-C04C9892222C}" presName="connTx" presStyleLbl="parChTrans1D2" presStyleIdx="2" presStyleCnt="9"/>
      <dgm:spPr/>
      <dgm:t>
        <a:bodyPr/>
        <a:lstStyle/>
        <a:p>
          <a:endParaRPr lang="en-US"/>
        </a:p>
      </dgm:t>
    </dgm:pt>
    <dgm:pt modelId="{E071D29C-582A-4DDB-8EEC-9D12299E29DD}" type="pres">
      <dgm:prSet presAssocID="{A74435A8-3DB1-4C49-88B2-446B1227B400}" presName="node" presStyleLbl="node1" presStyleIdx="2" presStyleCnt="9" custRadScaleRad="103366" custRadScaleInc="-477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3B0CF47-F50D-4572-82D7-A28C156CB6AF}" type="pres">
      <dgm:prSet presAssocID="{BF2A070C-506F-4BD8-8965-72A7785BAA1B}" presName="Name9" presStyleLbl="parChTrans1D2" presStyleIdx="3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F017A9C-8A39-4C2F-AC24-722928586521}" type="pres">
      <dgm:prSet presAssocID="{BF2A070C-506F-4BD8-8965-72A7785BAA1B}" presName="connTx" presStyleLbl="parChTrans1D2" presStyleIdx="3" presStyleCnt="9"/>
      <dgm:spPr/>
      <dgm:t>
        <a:bodyPr/>
        <a:lstStyle/>
        <a:p>
          <a:endParaRPr lang="en-US"/>
        </a:p>
      </dgm:t>
    </dgm:pt>
    <dgm:pt modelId="{D2BFE90F-A9A3-43F0-92A6-62057CCD06F5}" type="pres">
      <dgm:prSet presAssocID="{0844AF15-11CA-440F-98E5-FE186C8AD6E8}" presName="node" presStyleLbl="node1" presStyleIdx="3" presStyleCnt="9" custRadScaleRad="101411" custRadScaleInc="-1323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BEE9A73-815D-4E76-8355-0F9ADD819D4C}" type="pres">
      <dgm:prSet presAssocID="{A6C31C68-AED6-4E05-94AC-F19B15B8B135}" presName="Name9" presStyleLbl="parChTrans1D2" presStyleIdx="4" presStyleCnt="9"/>
      <dgm:spPr/>
      <dgm:t>
        <a:bodyPr/>
        <a:lstStyle/>
        <a:p>
          <a:endParaRPr lang="en-US"/>
        </a:p>
      </dgm:t>
    </dgm:pt>
    <dgm:pt modelId="{C5ECAC3F-CCAB-44DC-84F7-4A491C287B0C}" type="pres">
      <dgm:prSet presAssocID="{A6C31C68-AED6-4E05-94AC-F19B15B8B135}" presName="connTx" presStyleLbl="parChTrans1D2" presStyleIdx="4" presStyleCnt="9"/>
      <dgm:spPr/>
      <dgm:t>
        <a:bodyPr/>
        <a:lstStyle/>
        <a:p>
          <a:endParaRPr lang="en-US"/>
        </a:p>
      </dgm:t>
    </dgm:pt>
    <dgm:pt modelId="{F21ED5B5-AA16-4832-BD49-94DF5EF1F07D}" type="pres">
      <dgm:prSet presAssocID="{368332AE-AC34-4EC4-BAD9-847FD3B464B9}" presName="node" presStyleLbl="node1" presStyleIdx="4" presStyleCnt="9" custRadScaleRad="93774" custRadScaleInc="-1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83416-7759-4258-9F14-4A5C1D753D45}" type="pres">
      <dgm:prSet presAssocID="{84EF4340-94A2-474C-B6E3-5818F965F935}" presName="Name9" presStyleLbl="parChTrans1D2" presStyleIdx="5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159959C-3BBF-42F4-9ADF-FEEA70E7A4B6}" type="pres">
      <dgm:prSet presAssocID="{84EF4340-94A2-474C-B6E3-5818F965F935}" presName="connTx" presStyleLbl="parChTrans1D2" presStyleIdx="5" presStyleCnt="9"/>
      <dgm:spPr/>
      <dgm:t>
        <a:bodyPr/>
        <a:lstStyle/>
        <a:p>
          <a:endParaRPr lang="en-US"/>
        </a:p>
      </dgm:t>
    </dgm:pt>
    <dgm:pt modelId="{D3ED95BD-01C2-4D1C-A892-C873F39282CC}" type="pres">
      <dgm:prSet presAssocID="{EA9F01A9-26B5-4A4D-9E9B-3FD5F3AEE359}" presName="node" presStyleLbl="node1" presStyleIdx="5" presStyleCnt="9" custRadScaleRad="93779" custRadScaleInc="1984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1FAFD03-30A1-4465-85D3-595B9D53E5E6}" type="pres">
      <dgm:prSet presAssocID="{39165E52-6004-4211-A214-3641DD4931C1}" presName="Name9" presStyleLbl="parChTrans1D2" presStyleIdx="6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0D09726-17AD-4906-9330-78579A0F73A2}" type="pres">
      <dgm:prSet presAssocID="{39165E52-6004-4211-A214-3641DD4931C1}" presName="connTx" presStyleLbl="parChTrans1D2" presStyleIdx="6" presStyleCnt="9"/>
      <dgm:spPr/>
      <dgm:t>
        <a:bodyPr/>
        <a:lstStyle/>
        <a:p>
          <a:endParaRPr lang="en-US"/>
        </a:p>
      </dgm:t>
    </dgm:pt>
    <dgm:pt modelId="{18FEFBED-80C2-4381-81F4-4E9D7AF39790}" type="pres">
      <dgm:prSet presAssocID="{BBEFEB50-D6A9-4418-9EEB-B30EFB426E3C}" presName="node" presStyleLbl="node1" presStyleIdx="6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6F2FA67-47AF-47D3-AF15-2F00975ED6BB}" type="pres">
      <dgm:prSet presAssocID="{12A1BC4A-9FCC-4CD3-BD79-0F9AD4CF9C14}" presName="Name9" presStyleLbl="parChTrans1D2" presStyleIdx="7" presStyleCnt="9"/>
      <dgm:spPr/>
      <dgm:t>
        <a:bodyPr/>
        <a:lstStyle/>
        <a:p>
          <a:endParaRPr lang="en-US"/>
        </a:p>
      </dgm:t>
    </dgm:pt>
    <dgm:pt modelId="{9B4AEA38-179F-46C0-9088-2E5339FDA5EE}" type="pres">
      <dgm:prSet presAssocID="{12A1BC4A-9FCC-4CD3-BD79-0F9AD4CF9C14}" presName="connTx" presStyleLbl="parChTrans1D2" presStyleIdx="7" presStyleCnt="9"/>
      <dgm:spPr/>
      <dgm:t>
        <a:bodyPr/>
        <a:lstStyle/>
        <a:p>
          <a:endParaRPr lang="en-US"/>
        </a:p>
      </dgm:t>
    </dgm:pt>
    <dgm:pt modelId="{3B2BFB38-AE2B-4FCB-B375-79F070B69499}" type="pres">
      <dgm:prSet presAssocID="{CFC9F5A1-302F-419F-BAB9-5E441125785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2F419-3F8E-4C05-9A32-21719D7E0560}" type="pres">
      <dgm:prSet presAssocID="{D4F23B94-C23E-4BDD-8291-8E8B310F5CFC}" presName="Name9" presStyleLbl="parChTrans1D2" presStyleIdx="8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ED21E68-F19E-4129-89AE-638BE13D18C7}" type="pres">
      <dgm:prSet presAssocID="{D4F23B94-C23E-4BDD-8291-8E8B310F5CFC}" presName="connTx" presStyleLbl="parChTrans1D2" presStyleIdx="8" presStyleCnt="9"/>
      <dgm:spPr/>
      <dgm:t>
        <a:bodyPr/>
        <a:lstStyle/>
        <a:p>
          <a:endParaRPr lang="en-US"/>
        </a:p>
      </dgm:t>
    </dgm:pt>
    <dgm:pt modelId="{9142C0BA-E402-472E-BC6D-6CF4DA3B5E54}" type="pres">
      <dgm:prSet presAssocID="{38ED2EEB-42E9-46F4-9BAD-B3F3DC692065}" presName="node" presStyleLbl="node1" presStyleIdx="8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514948DF-F2C6-436E-8CB4-3D36E3C1D7F9}" type="presOf" srcId="{3ABA5310-BC36-4C5D-9ED8-FB0C9BD0B2C2}" destId="{66D80F76-EAED-4203-8B40-94AEA2D78D1B}" srcOrd="0" destOrd="0" presId="urn:microsoft.com/office/officeart/2005/8/layout/radial1"/>
    <dgm:cxn modelId="{4BBDA9F5-E8B6-4293-87BD-BEB27E1D543B}" type="presOf" srcId="{A6C31C68-AED6-4E05-94AC-F19B15B8B135}" destId="{CBEE9A73-815D-4E76-8355-0F9ADD819D4C}" srcOrd="0" destOrd="0" presId="urn:microsoft.com/office/officeart/2005/8/layout/radial1"/>
    <dgm:cxn modelId="{80238C58-C70E-41F1-837B-78F95C8AF7C8}" type="presOf" srcId="{EA9F01A9-26B5-4A4D-9E9B-3FD5F3AEE359}" destId="{D3ED95BD-01C2-4D1C-A892-C873F39282CC}" srcOrd="0" destOrd="0" presId="urn:microsoft.com/office/officeart/2005/8/layout/radial1"/>
    <dgm:cxn modelId="{7F95F9E5-2FD7-4F7C-9D6D-757AE7AD1BED}" type="presOf" srcId="{D4F23B94-C23E-4BDD-8291-8E8B310F5CFC}" destId="{0A62F419-3F8E-4C05-9A32-21719D7E0560}" srcOrd="0" destOrd="0" presId="urn:microsoft.com/office/officeart/2005/8/layout/radial1"/>
    <dgm:cxn modelId="{AF33EAA0-99C7-47EC-A929-0734C30D62AB}" type="presOf" srcId="{D4F23B94-C23E-4BDD-8291-8E8B310F5CFC}" destId="{2ED21E68-F19E-4129-89AE-638BE13D18C7}" srcOrd="1" destOrd="0" presId="urn:microsoft.com/office/officeart/2005/8/layout/radial1"/>
    <dgm:cxn modelId="{52B0026E-E900-40FB-839F-72EA466355F6}" type="presOf" srcId="{4363D2A8-33A5-4884-99CC-7C60E0434A93}" destId="{E0F346BF-8744-42CA-8DA5-2F9230F7B894}" srcOrd="1" destOrd="0" presId="urn:microsoft.com/office/officeart/2005/8/layout/radial1"/>
    <dgm:cxn modelId="{C992F376-E77E-4E40-B45D-AB9D42A76DF2}" srcId="{3865A445-1B4A-4D33-9ECC-2B4A10ED4049}" destId="{3ABA5310-BC36-4C5D-9ED8-FB0C9BD0B2C2}" srcOrd="0" destOrd="0" parTransId="{4506706E-C877-4E9A-AB78-412BB8F4BD4E}" sibTransId="{50C41A60-A495-4190-BBA6-720C44270DF7}"/>
    <dgm:cxn modelId="{115B19A5-36BF-46D1-8D0B-F4360E6431B9}" type="presOf" srcId="{38ED2EEB-42E9-46F4-9BAD-B3F3DC692065}" destId="{9142C0BA-E402-472E-BC6D-6CF4DA3B5E54}" srcOrd="0" destOrd="0" presId="urn:microsoft.com/office/officeart/2005/8/layout/radial1"/>
    <dgm:cxn modelId="{321694C7-C73D-43B7-9F10-BC0190B6A0EB}" srcId="{3865A445-1B4A-4D33-9ECC-2B4A10ED4049}" destId="{EA9F01A9-26B5-4A4D-9E9B-3FD5F3AEE359}" srcOrd="5" destOrd="0" parTransId="{84EF4340-94A2-474C-B6E3-5818F965F935}" sibTransId="{CB34A69D-0190-488D-91A6-D49AAD8C85D7}"/>
    <dgm:cxn modelId="{6EC9D115-8861-4BD7-83DB-2EEA789EFD15}" type="presOf" srcId="{BBEFEB50-D6A9-4418-9EEB-B30EFB426E3C}" destId="{18FEFBED-80C2-4381-81F4-4E9D7AF39790}" srcOrd="0" destOrd="0" presId="urn:microsoft.com/office/officeart/2005/8/layout/radial1"/>
    <dgm:cxn modelId="{D7202730-A8D1-4B1D-BCBF-7C3E9D04D95A}" type="presOf" srcId="{4363D2A8-33A5-4884-99CC-7C60E0434A93}" destId="{816F584A-615E-41D6-AFBD-21411E2710E5}" srcOrd="0" destOrd="0" presId="urn:microsoft.com/office/officeart/2005/8/layout/radial1"/>
    <dgm:cxn modelId="{F5F09F33-7D11-4AF2-A38C-04E0A5102E1F}" srcId="{2DDB5420-C4F1-4DDF-8607-51A595079C06}" destId="{3865A445-1B4A-4D33-9ECC-2B4A10ED4049}" srcOrd="0" destOrd="0" parTransId="{1B3A3368-58F1-45C6-907E-152810FE6172}" sibTransId="{A8CFA58B-71BA-4BED-8760-F7534C0B487A}"/>
    <dgm:cxn modelId="{0AED3591-DD30-4708-A7FB-F14F700100B9}" type="presOf" srcId="{5254C3E6-A69F-4D34-8573-38E38B897A95}" destId="{9CF6E6E5-06AB-461F-BD06-15B7F89CC08C}" srcOrd="0" destOrd="0" presId="urn:microsoft.com/office/officeart/2005/8/layout/radial1"/>
    <dgm:cxn modelId="{BE72553B-31D4-4761-9502-148ED5CEE51A}" type="presOf" srcId="{84EF4340-94A2-474C-B6E3-5818F965F935}" destId="{88183416-7759-4258-9F14-4A5C1D753D45}" srcOrd="0" destOrd="0" presId="urn:microsoft.com/office/officeart/2005/8/layout/radial1"/>
    <dgm:cxn modelId="{B5A920D3-24EA-45BF-9304-E13DDDF6CBFB}" type="presOf" srcId="{4506706E-C877-4E9A-AB78-412BB8F4BD4E}" destId="{62390CE2-7179-4B90-9349-C26E7B68C880}" srcOrd="0" destOrd="0" presId="urn:microsoft.com/office/officeart/2005/8/layout/radial1"/>
    <dgm:cxn modelId="{AE76538C-B1C3-4B52-AE51-F12D7733A08F}" type="presOf" srcId="{3865A445-1B4A-4D33-9ECC-2B4A10ED4049}" destId="{73CE06E3-4C57-4DFB-83E6-26681EDC6FEA}" srcOrd="0" destOrd="0" presId="urn:microsoft.com/office/officeart/2005/8/layout/radial1"/>
    <dgm:cxn modelId="{7C9CA765-7EC8-4FFF-AB45-84565FEF6C81}" type="presOf" srcId="{E8796154-033C-4166-9822-C04C9892222C}" destId="{EC2633E4-D2A2-4912-9C15-29A7F6E7C69D}" srcOrd="0" destOrd="0" presId="urn:microsoft.com/office/officeart/2005/8/layout/radial1"/>
    <dgm:cxn modelId="{9D9928F9-9525-4787-8D5E-BD51DB91CBC2}" type="presOf" srcId="{12A1BC4A-9FCC-4CD3-BD79-0F9AD4CF9C14}" destId="{E6F2FA67-47AF-47D3-AF15-2F00975ED6BB}" srcOrd="0" destOrd="0" presId="urn:microsoft.com/office/officeart/2005/8/layout/radial1"/>
    <dgm:cxn modelId="{7BCF81DC-C4A6-4E06-9434-C770ED4ABE98}" type="presOf" srcId="{39165E52-6004-4211-A214-3641DD4931C1}" destId="{20D09726-17AD-4906-9330-78579A0F73A2}" srcOrd="1" destOrd="0" presId="urn:microsoft.com/office/officeart/2005/8/layout/radial1"/>
    <dgm:cxn modelId="{01AADFAA-621E-4544-BECF-6C0D6A432809}" type="presOf" srcId="{4506706E-C877-4E9A-AB78-412BB8F4BD4E}" destId="{F0D0AAF6-7C70-4326-BEFC-6B934218451F}" srcOrd="1" destOrd="0" presId="urn:microsoft.com/office/officeart/2005/8/layout/radial1"/>
    <dgm:cxn modelId="{07D45D21-F456-4C0B-92E6-7D55472DF634}" srcId="{3865A445-1B4A-4D33-9ECC-2B4A10ED4049}" destId="{0844AF15-11CA-440F-98E5-FE186C8AD6E8}" srcOrd="3" destOrd="0" parTransId="{BF2A070C-506F-4BD8-8965-72A7785BAA1B}" sibTransId="{72F0E919-E8BB-4856-99D6-D16C60D8B07A}"/>
    <dgm:cxn modelId="{183AAAF5-8420-46A1-804D-8A8C9E3A4E7F}" type="presOf" srcId="{E8796154-033C-4166-9822-C04C9892222C}" destId="{3EE8FFD2-CFC8-4A34-AD08-0A4FB412B763}" srcOrd="1" destOrd="0" presId="urn:microsoft.com/office/officeart/2005/8/layout/radial1"/>
    <dgm:cxn modelId="{B52CD153-E760-451D-ACEF-EFF39A429477}" type="presOf" srcId="{12A1BC4A-9FCC-4CD3-BD79-0F9AD4CF9C14}" destId="{9B4AEA38-179F-46C0-9088-2E5339FDA5EE}" srcOrd="1" destOrd="0" presId="urn:microsoft.com/office/officeart/2005/8/layout/radial1"/>
    <dgm:cxn modelId="{64EE5293-4A2A-4D9C-8983-B7931AB8D02E}" srcId="{3865A445-1B4A-4D33-9ECC-2B4A10ED4049}" destId="{5254C3E6-A69F-4D34-8573-38E38B897A95}" srcOrd="1" destOrd="0" parTransId="{4363D2A8-33A5-4884-99CC-7C60E0434A93}" sibTransId="{2EC54E8B-5E70-454F-92A7-2D3FE56BE1A7}"/>
    <dgm:cxn modelId="{E3E88917-849F-4AF6-A773-A0B15BFE9D49}" srcId="{3865A445-1B4A-4D33-9ECC-2B4A10ED4049}" destId="{368332AE-AC34-4EC4-BAD9-847FD3B464B9}" srcOrd="4" destOrd="0" parTransId="{A6C31C68-AED6-4E05-94AC-F19B15B8B135}" sibTransId="{87950F12-0214-43F4-81BB-1AFA77D3AB2F}"/>
    <dgm:cxn modelId="{F0D66C90-17A0-4A85-919E-87405F631C18}" type="presOf" srcId="{BF2A070C-506F-4BD8-8965-72A7785BAA1B}" destId="{83B0CF47-F50D-4572-82D7-A28C156CB6AF}" srcOrd="0" destOrd="0" presId="urn:microsoft.com/office/officeart/2005/8/layout/radial1"/>
    <dgm:cxn modelId="{A15F9EF0-FA34-437B-9E4D-E85D74A568C6}" srcId="{3865A445-1B4A-4D33-9ECC-2B4A10ED4049}" destId="{CFC9F5A1-302F-419F-BAB9-5E441125785F}" srcOrd="7" destOrd="0" parTransId="{12A1BC4A-9FCC-4CD3-BD79-0F9AD4CF9C14}" sibTransId="{E45475F9-AF38-4660-A2C2-D995F6F014F0}"/>
    <dgm:cxn modelId="{606378A6-4317-4035-878B-72FA6EC4076D}" type="presOf" srcId="{84EF4340-94A2-474C-B6E3-5818F965F935}" destId="{4159959C-3BBF-42F4-9ADF-FEEA70E7A4B6}" srcOrd="1" destOrd="0" presId="urn:microsoft.com/office/officeart/2005/8/layout/radial1"/>
    <dgm:cxn modelId="{A49B0A93-88CA-42CA-AE71-04767620C54D}" type="presOf" srcId="{A6C31C68-AED6-4E05-94AC-F19B15B8B135}" destId="{C5ECAC3F-CCAB-44DC-84F7-4A491C287B0C}" srcOrd="1" destOrd="0" presId="urn:microsoft.com/office/officeart/2005/8/layout/radial1"/>
    <dgm:cxn modelId="{1AD7D1C3-48B0-4AB9-81B2-CAD95E74DE4F}" srcId="{2DDB5420-C4F1-4DDF-8607-51A595079C06}" destId="{2EFCD7DC-8E67-4B8D-8AF4-097C4E9A8F3F}" srcOrd="1" destOrd="0" parTransId="{84DEE4F4-93F6-44C4-B69D-123287BF2324}" sibTransId="{827F91C7-3606-47C1-9DFE-AFCFB3462419}"/>
    <dgm:cxn modelId="{4CFB3E68-82E0-43C2-8F3F-B86C5DCB48E9}" type="presOf" srcId="{368332AE-AC34-4EC4-BAD9-847FD3B464B9}" destId="{F21ED5B5-AA16-4832-BD49-94DF5EF1F07D}" srcOrd="0" destOrd="0" presId="urn:microsoft.com/office/officeart/2005/8/layout/radial1"/>
    <dgm:cxn modelId="{10FDCEE5-344E-4DB5-8D10-13CFEBDF8D0F}" type="presOf" srcId="{A74435A8-3DB1-4C49-88B2-446B1227B400}" destId="{E071D29C-582A-4DDB-8EEC-9D12299E29DD}" srcOrd="0" destOrd="0" presId="urn:microsoft.com/office/officeart/2005/8/layout/radial1"/>
    <dgm:cxn modelId="{059BE330-21D4-46E9-96AD-965BB2999919}" srcId="{3865A445-1B4A-4D33-9ECC-2B4A10ED4049}" destId="{BBEFEB50-D6A9-4418-9EEB-B30EFB426E3C}" srcOrd="6" destOrd="0" parTransId="{39165E52-6004-4211-A214-3641DD4931C1}" sibTransId="{1B3ED7A9-0316-40E6-9D18-B2FCEDAA25AA}"/>
    <dgm:cxn modelId="{6DACB615-92EE-47A6-8988-6AA11C861902}" srcId="{3865A445-1B4A-4D33-9ECC-2B4A10ED4049}" destId="{A74435A8-3DB1-4C49-88B2-446B1227B400}" srcOrd="2" destOrd="0" parTransId="{E8796154-033C-4166-9822-C04C9892222C}" sibTransId="{6AF15023-BECB-472D-B44A-5565A704B60A}"/>
    <dgm:cxn modelId="{16EA4D19-C237-42A0-A745-893F5174286F}" type="presOf" srcId="{2DDB5420-C4F1-4DDF-8607-51A595079C06}" destId="{94AE4F5A-D2D0-4023-B2A9-05A103A7FBEF}" srcOrd="0" destOrd="0" presId="urn:microsoft.com/office/officeart/2005/8/layout/radial1"/>
    <dgm:cxn modelId="{DA535039-7F6D-445A-A65E-0A2D2BDACAFC}" srcId="{3865A445-1B4A-4D33-9ECC-2B4A10ED4049}" destId="{38ED2EEB-42E9-46F4-9BAD-B3F3DC692065}" srcOrd="8" destOrd="0" parTransId="{D4F23B94-C23E-4BDD-8291-8E8B310F5CFC}" sibTransId="{CA559895-1849-4931-B004-63D23EA9C960}"/>
    <dgm:cxn modelId="{34A5AC58-5C19-414E-9CE1-934FFCBFC2D2}" type="presOf" srcId="{CFC9F5A1-302F-419F-BAB9-5E441125785F}" destId="{3B2BFB38-AE2B-4FCB-B375-79F070B69499}" srcOrd="0" destOrd="0" presId="urn:microsoft.com/office/officeart/2005/8/layout/radial1"/>
    <dgm:cxn modelId="{DBB48DD6-B5CD-4BBF-8A16-2DB15D1927CC}" type="presOf" srcId="{39165E52-6004-4211-A214-3641DD4931C1}" destId="{D1FAFD03-30A1-4465-85D3-595B9D53E5E6}" srcOrd="0" destOrd="0" presId="urn:microsoft.com/office/officeart/2005/8/layout/radial1"/>
    <dgm:cxn modelId="{09A8E4F0-7C9D-4521-900D-7A704B3DBE08}" type="presOf" srcId="{BF2A070C-506F-4BD8-8965-72A7785BAA1B}" destId="{0F017A9C-8A39-4C2F-AC24-722928586521}" srcOrd="1" destOrd="0" presId="urn:microsoft.com/office/officeart/2005/8/layout/radial1"/>
    <dgm:cxn modelId="{32C5F637-1BDB-4018-94B8-41345C004E0D}" type="presOf" srcId="{0844AF15-11CA-440F-98E5-FE186C8AD6E8}" destId="{D2BFE90F-A9A3-43F0-92A6-62057CCD06F5}" srcOrd="0" destOrd="0" presId="urn:microsoft.com/office/officeart/2005/8/layout/radial1"/>
    <dgm:cxn modelId="{2C200A08-AA3E-4360-82FC-391A39B6F903}" type="presParOf" srcId="{94AE4F5A-D2D0-4023-B2A9-05A103A7FBEF}" destId="{73CE06E3-4C57-4DFB-83E6-26681EDC6FEA}" srcOrd="0" destOrd="0" presId="urn:microsoft.com/office/officeart/2005/8/layout/radial1"/>
    <dgm:cxn modelId="{4E2E5B40-C70A-473A-A639-439B41F7209E}" type="presParOf" srcId="{94AE4F5A-D2D0-4023-B2A9-05A103A7FBEF}" destId="{62390CE2-7179-4B90-9349-C26E7B68C880}" srcOrd="1" destOrd="0" presId="urn:microsoft.com/office/officeart/2005/8/layout/radial1"/>
    <dgm:cxn modelId="{01F327D7-40E2-4CF9-89BD-2D3C452CB27E}" type="presParOf" srcId="{62390CE2-7179-4B90-9349-C26E7B68C880}" destId="{F0D0AAF6-7C70-4326-BEFC-6B934218451F}" srcOrd="0" destOrd="0" presId="urn:microsoft.com/office/officeart/2005/8/layout/radial1"/>
    <dgm:cxn modelId="{00F1B1ED-70B1-4270-B8E6-A42841D614B1}" type="presParOf" srcId="{94AE4F5A-D2D0-4023-B2A9-05A103A7FBEF}" destId="{66D80F76-EAED-4203-8B40-94AEA2D78D1B}" srcOrd="2" destOrd="0" presId="urn:microsoft.com/office/officeart/2005/8/layout/radial1"/>
    <dgm:cxn modelId="{1A147EAA-B4B3-4A74-8EB4-272C8859CFB3}" type="presParOf" srcId="{94AE4F5A-D2D0-4023-B2A9-05A103A7FBEF}" destId="{816F584A-615E-41D6-AFBD-21411E2710E5}" srcOrd="3" destOrd="0" presId="urn:microsoft.com/office/officeart/2005/8/layout/radial1"/>
    <dgm:cxn modelId="{0FEB6460-A6BE-4F07-A181-EDBF01C51734}" type="presParOf" srcId="{816F584A-615E-41D6-AFBD-21411E2710E5}" destId="{E0F346BF-8744-42CA-8DA5-2F9230F7B894}" srcOrd="0" destOrd="0" presId="urn:microsoft.com/office/officeart/2005/8/layout/radial1"/>
    <dgm:cxn modelId="{0A95BF64-5F44-4361-9A0D-9705FF2FEEAF}" type="presParOf" srcId="{94AE4F5A-D2D0-4023-B2A9-05A103A7FBEF}" destId="{9CF6E6E5-06AB-461F-BD06-15B7F89CC08C}" srcOrd="4" destOrd="0" presId="urn:microsoft.com/office/officeart/2005/8/layout/radial1"/>
    <dgm:cxn modelId="{EE61866F-5329-4B12-9D9F-1618128DE2DE}" type="presParOf" srcId="{94AE4F5A-D2D0-4023-B2A9-05A103A7FBEF}" destId="{EC2633E4-D2A2-4912-9C15-29A7F6E7C69D}" srcOrd="5" destOrd="0" presId="urn:microsoft.com/office/officeart/2005/8/layout/radial1"/>
    <dgm:cxn modelId="{26C102F4-D9C1-4C3C-B1E6-F7151339921E}" type="presParOf" srcId="{EC2633E4-D2A2-4912-9C15-29A7F6E7C69D}" destId="{3EE8FFD2-CFC8-4A34-AD08-0A4FB412B763}" srcOrd="0" destOrd="0" presId="urn:microsoft.com/office/officeart/2005/8/layout/radial1"/>
    <dgm:cxn modelId="{B34D438D-4B9B-439C-826E-76A21B56EE17}" type="presParOf" srcId="{94AE4F5A-D2D0-4023-B2A9-05A103A7FBEF}" destId="{E071D29C-582A-4DDB-8EEC-9D12299E29DD}" srcOrd="6" destOrd="0" presId="urn:microsoft.com/office/officeart/2005/8/layout/radial1"/>
    <dgm:cxn modelId="{D025D4F4-499A-4DDE-AAF4-C37B9AA36D14}" type="presParOf" srcId="{94AE4F5A-D2D0-4023-B2A9-05A103A7FBEF}" destId="{83B0CF47-F50D-4572-82D7-A28C156CB6AF}" srcOrd="7" destOrd="0" presId="urn:microsoft.com/office/officeart/2005/8/layout/radial1"/>
    <dgm:cxn modelId="{D0A5A7C9-F9D8-435D-9D33-3C253C5C4DEF}" type="presParOf" srcId="{83B0CF47-F50D-4572-82D7-A28C156CB6AF}" destId="{0F017A9C-8A39-4C2F-AC24-722928586521}" srcOrd="0" destOrd="0" presId="urn:microsoft.com/office/officeart/2005/8/layout/radial1"/>
    <dgm:cxn modelId="{69354D2B-8167-414C-B8C8-D586C1B60EE3}" type="presParOf" srcId="{94AE4F5A-D2D0-4023-B2A9-05A103A7FBEF}" destId="{D2BFE90F-A9A3-43F0-92A6-62057CCD06F5}" srcOrd="8" destOrd="0" presId="urn:microsoft.com/office/officeart/2005/8/layout/radial1"/>
    <dgm:cxn modelId="{81EC1E91-759E-466E-BACD-861C353C08C3}" type="presParOf" srcId="{94AE4F5A-D2D0-4023-B2A9-05A103A7FBEF}" destId="{CBEE9A73-815D-4E76-8355-0F9ADD819D4C}" srcOrd="9" destOrd="0" presId="urn:microsoft.com/office/officeart/2005/8/layout/radial1"/>
    <dgm:cxn modelId="{19040FD6-934F-4BFB-90C2-3DC1F4DA9D8F}" type="presParOf" srcId="{CBEE9A73-815D-4E76-8355-0F9ADD819D4C}" destId="{C5ECAC3F-CCAB-44DC-84F7-4A491C287B0C}" srcOrd="0" destOrd="0" presId="urn:microsoft.com/office/officeart/2005/8/layout/radial1"/>
    <dgm:cxn modelId="{5E3E368C-1425-4B9A-A5D0-3D044A206770}" type="presParOf" srcId="{94AE4F5A-D2D0-4023-B2A9-05A103A7FBEF}" destId="{F21ED5B5-AA16-4832-BD49-94DF5EF1F07D}" srcOrd="10" destOrd="0" presId="urn:microsoft.com/office/officeart/2005/8/layout/radial1"/>
    <dgm:cxn modelId="{089AC424-4FBE-47FF-889C-707088205F29}" type="presParOf" srcId="{94AE4F5A-D2D0-4023-B2A9-05A103A7FBEF}" destId="{88183416-7759-4258-9F14-4A5C1D753D45}" srcOrd="11" destOrd="0" presId="urn:microsoft.com/office/officeart/2005/8/layout/radial1"/>
    <dgm:cxn modelId="{7004DE37-E45D-46E3-B518-B3A4A8BAEE96}" type="presParOf" srcId="{88183416-7759-4258-9F14-4A5C1D753D45}" destId="{4159959C-3BBF-42F4-9ADF-FEEA70E7A4B6}" srcOrd="0" destOrd="0" presId="urn:microsoft.com/office/officeart/2005/8/layout/radial1"/>
    <dgm:cxn modelId="{5ED2192E-6C6C-43A7-B23D-CF8A86E41FDA}" type="presParOf" srcId="{94AE4F5A-D2D0-4023-B2A9-05A103A7FBEF}" destId="{D3ED95BD-01C2-4D1C-A892-C873F39282CC}" srcOrd="12" destOrd="0" presId="urn:microsoft.com/office/officeart/2005/8/layout/radial1"/>
    <dgm:cxn modelId="{C11CFD39-81FE-49E5-BAB0-CACB0DC10832}" type="presParOf" srcId="{94AE4F5A-D2D0-4023-B2A9-05A103A7FBEF}" destId="{D1FAFD03-30A1-4465-85D3-595B9D53E5E6}" srcOrd="13" destOrd="0" presId="urn:microsoft.com/office/officeart/2005/8/layout/radial1"/>
    <dgm:cxn modelId="{8CD62C3A-3934-4F8A-9A1C-176BD01DFF1D}" type="presParOf" srcId="{D1FAFD03-30A1-4465-85D3-595B9D53E5E6}" destId="{20D09726-17AD-4906-9330-78579A0F73A2}" srcOrd="0" destOrd="0" presId="urn:microsoft.com/office/officeart/2005/8/layout/radial1"/>
    <dgm:cxn modelId="{99BA9513-F661-4520-BF1F-533A8EF5BB5D}" type="presParOf" srcId="{94AE4F5A-D2D0-4023-B2A9-05A103A7FBEF}" destId="{18FEFBED-80C2-4381-81F4-4E9D7AF39790}" srcOrd="14" destOrd="0" presId="urn:microsoft.com/office/officeart/2005/8/layout/radial1"/>
    <dgm:cxn modelId="{9EF0CDAA-46BE-4A44-BDEB-1A4F3DDAA9E7}" type="presParOf" srcId="{94AE4F5A-D2D0-4023-B2A9-05A103A7FBEF}" destId="{E6F2FA67-47AF-47D3-AF15-2F00975ED6BB}" srcOrd="15" destOrd="0" presId="urn:microsoft.com/office/officeart/2005/8/layout/radial1"/>
    <dgm:cxn modelId="{EA2295D9-95AD-4BCB-A6E0-5C4D450F1C69}" type="presParOf" srcId="{E6F2FA67-47AF-47D3-AF15-2F00975ED6BB}" destId="{9B4AEA38-179F-46C0-9088-2E5339FDA5EE}" srcOrd="0" destOrd="0" presId="urn:microsoft.com/office/officeart/2005/8/layout/radial1"/>
    <dgm:cxn modelId="{4F9C5B76-2174-4FFA-8DF8-978DC78DBADF}" type="presParOf" srcId="{94AE4F5A-D2D0-4023-B2A9-05A103A7FBEF}" destId="{3B2BFB38-AE2B-4FCB-B375-79F070B69499}" srcOrd="16" destOrd="0" presId="urn:microsoft.com/office/officeart/2005/8/layout/radial1"/>
    <dgm:cxn modelId="{6A38BA39-5D67-4B56-AB95-7BFE6616E702}" type="presParOf" srcId="{94AE4F5A-D2D0-4023-B2A9-05A103A7FBEF}" destId="{0A62F419-3F8E-4C05-9A32-21719D7E0560}" srcOrd="17" destOrd="0" presId="urn:microsoft.com/office/officeart/2005/8/layout/radial1"/>
    <dgm:cxn modelId="{00B11A52-9274-4C56-B44A-AABEECD9865B}" type="presParOf" srcId="{0A62F419-3F8E-4C05-9A32-21719D7E0560}" destId="{2ED21E68-F19E-4129-89AE-638BE13D18C7}" srcOrd="0" destOrd="0" presId="urn:microsoft.com/office/officeart/2005/8/layout/radial1"/>
    <dgm:cxn modelId="{8493B680-5938-4B14-8E70-01491061524D}" type="presParOf" srcId="{94AE4F5A-D2D0-4023-B2A9-05A103A7FBEF}" destId="{9142C0BA-E402-472E-BC6D-6CF4DA3B5E54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E06E3-4C57-4DFB-83E6-26681EDC6FEA}">
      <dsp:nvSpPr>
        <dsp:cNvPr id="0" name=""/>
        <dsp:cNvSpPr/>
      </dsp:nvSpPr>
      <dsp:spPr>
        <a:xfrm>
          <a:off x="3673086" y="2152242"/>
          <a:ext cx="1129862" cy="1129862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Necessary support</a:t>
          </a:r>
        </a:p>
      </dsp:txBody>
      <dsp:txXfrm>
        <a:off x="3838550" y="2317706"/>
        <a:ext cx="798934" cy="798934"/>
      </dsp:txXfrm>
    </dsp:sp>
    <dsp:sp modelId="{62390CE2-7179-4B90-9349-C26E7B68C880}">
      <dsp:nvSpPr>
        <dsp:cNvPr id="0" name=""/>
        <dsp:cNvSpPr/>
      </dsp:nvSpPr>
      <dsp:spPr>
        <a:xfrm rot="16200000">
          <a:off x="3729030" y="1631258"/>
          <a:ext cx="1017974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212568" y="1617806"/>
        <a:ext cx="50898" cy="50898"/>
      </dsp:txXfrm>
    </dsp:sp>
    <dsp:sp modelId="{66D80F76-EAED-4203-8B40-94AEA2D78D1B}">
      <dsp:nvSpPr>
        <dsp:cNvPr id="0" name=""/>
        <dsp:cNvSpPr/>
      </dsp:nvSpPr>
      <dsp:spPr>
        <a:xfrm>
          <a:off x="3627598" y="4406"/>
          <a:ext cx="1220838" cy="1129862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Monitoring/ Compliance Program</a:t>
          </a:r>
        </a:p>
      </dsp:txBody>
      <dsp:txXfrm>
        <a:off x="3806386" y="169870"/>
        <a:ext cx="863262" cy="798934"/>
      </dsp:txXfrm>
    </dsp:sp>
    <dsp:sp modelId="{816F584A-615E-41D6-AFBD-21411E2710E5}">
      <dsp:nvSpPr>
        <dsp:cNvPr id="0" name=""/>
        <dsp:cNvSpPr/>
      </dsp:nvSpPr>
      <dsp:spPr>
        <a:xfrm rot="18681624">
          <a:off x="4456859" y="1939380"/>
          <a:ext cx="910716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889449" y="1928609"/>
        <a:ext cx="45535" cy="45535"/>
      </dsp:txXfrm>
    </dsp:sp>
    <dsp:sp modelId="{9CF6E6E5-06AB-461F-BD06-15B7F89CC08C}">
      <dsp:nvSpPr>
        <dsp:cNvPr id="0" name=""/>
        <dsp:cNvSpPr/>
      </dsp:nvSpPr>
      <dsp:spPr>
        <a:xfrm>
          <a:off x="4919943" y="584526"/>
          <a:ext cx="1396554" cy="1129862"/>
        </a:xfrm>
        <a:prstGeom prst="ellipse">
          <a:avLst/>
        </a:prstGeom>
        <a:solidFill>
          <a:srgbClr val="9BBB5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 Infrastructure</a:t>
          </a:r>
        </a:p>
      </dsp:txBody>
      <dsp:txXfrm>
        <a:off x="5124464" y="749990"/>
        <a:ext cx="987512" cy="798934"/>
      </dsp:txXfrm>
    </dsp:sp>
    <dsp:sp modelId="{EC2633E4-D2A2-4912-9C15-29A7F6E7C69D}">
      <dsp:nvSpPr>
        <dsp:cNvPr id="0" name=""/>
        <dsp:cNvSpPr/>
      </dsp:nvSpPr>
      <dsp:spPr>
        <a:xfrm rot="20942700">
          <a:off x="4782719" y="2494221"/>
          <a:ext cx="1090270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300597" y="2478962"/>
        <a:ext cx="54513" cy="54513"/>
      </dsp:txXfrm>
    </dsp:sp>
    <dsp:sp modelId="{E071D29C-582A-4DDB-8EEC-9D12299E29DD}">
      <dsp:nvSpPr>
        <dsp:cNvPr id="0" name=""/>
        <dsp:cNvSpPr/>
      </dsp:nvSpPr>
      <dsp:spPr>
        <a:xfrm>
          <a:off x="5852760" y="1730333"/>
          <a:ext cx="1129862" cy="1129862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Trials Contracting</a:t>
          </a:r>
        </a:p>
      </dsp:txBody>
      <dsp:txXfrm>
        <a:off x="6018224" y="1895797"/>
        <a:ext cx="798934" cy="798934"/>
      </dsp:txXfrm>
    </dsp:sp>
    <dsp:sp modelId="{83B0CF47-F50D-4572-82D7-A28C156CB6AF}">
      <dsp:nvSpPr>
        <dsp:cNvPr id="0" name=""/>
        <dsp:cNvSpPr/>
      </dsp:nvSpPr>
      <dsp:spPr>
        <a:xfrm rot="1641192">
          <a:off x="4681180" y="3205576"/>
          <a:ext cx="1048280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179113" y="3191367"/>
        <a:ext cx="52414" cy="52414"/>
      </dsp:txXfrm>
    </dsp:sp>
    <dsp:sp modelId="{D2BFE90F-A9A3-43F0-92A6-62057CCD06F5}">
      <dsp:nvSpPr>
        <dsp:cNvPr id="0" name=""/>
        <dsp:cNvSpPr/>
      </dsp:nvSpPr>
      <dsp:spPr>
        <a:xfrm>
          <a:off x="5607692" y="3153043"/>
          <a:ext cx="1129862" cy="1129862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Sponsor IND/IDE Support</a:t>
          </a:r>
        </a:p>
      </dsp:txBody>
      <dsp:txXfrm>
        <a:off x="5773156" y="3318507"/>
        <a:ext cx="798934" cy="798934"/>
      </dsp:txXfrm>
    </dsp:sp>
    <dsp:sp modelId="{CBEE9A73-815D-4E76-8355-0F9ADD819D4C}">
      <dsp:nvSpPr>
        <dsp:cNvPr id="0" name=""/>
        <dsp:cNvSpPr/>
      </dsp:nvSpPr>
      <dsp:spPr>
        <a:xfrm rot="4176120">
          <a:off x="4146891" y="3649084"/>
          <a:ext cx="884249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1997"/>
              </a:moveTo>
              <a:lnTo>
                <a:pt x="884249" y="119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66909" y="3638975"/>
        <a:ext cx="44212" cy="44212"/>
      </dsp:txXfrm>
    </dsp:sp>
    <dsp:sp modelId="{F21ED5B5-AA16-4832-BD49-94DF5EF1F07D}">
      <dsp:nvSpPr>
        <dsp:cNvPr id="0" name=""/>
        <dsp:cNvSpPr/>
      </dsp:nvSpPr>
      <dsp:spPr>
        <a:xfrm>
          <a:off x="4375083" y="4040057"/>
          <a:ext cx="1129862" cy="1129862"/>
        </a:xfrm>
        <a:prstGeom prst="ellipse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Professional development core</a:t>
          </a:r>
        </a:p>
      </dsp:txBody>
      <dsp:txXfrm>
        <a:off x="4540547" y="4205521"/>
        <a:ext cx="798934" cy="798934"/>
      </dsp:txXfrm>
    </dsp:sp>
    <dsp:sp modelId="{88183416-7759-4258-9F14-4A5C1D753D45}">
      <dsp:nvSpPr>
        <dsp:cNvPr id="0" name=""/>
        <dsp:cNvSpPr/>
      </dsp:nvSpPr>
      <dsp:spPr>
        <a:xfrm rot="6838104">
          <a:off x="3386718" y="3625442"/>
          <a:ext cx="884357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806787" y="3615330"/>
        <a:ext cx="44217" cy="44217"/>
      </dsp:txXfrm>
    </dsp:sp>
    <dsp:sp modelId="{D3ED95BD-01C2-4D1C-A892-C873F39282CC}">
      <dsp:nvSpPr>
        <dsp:cNvPr id="0" name=""/>
        <dsp:cNvSpPr/>
      </dsp:nvSpPr>
      <dsp:spPr>
        <a:xfrm>
          <a:off x="2854844" y="3992775"/>
          <a:ext cx="1129862" cy="1129862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Research Operations</a:t>
          </a:r>
        </a:p>
      </dsp:txBody>
      <dsp:txXfrm>
        <a:off x="3020308" y="4158239"/>
        <a:ext cx="798934" cy="798934"/>
      </dsp:txXfrm>
    </dsp:sp>
    <dsp:sp modelId="{D1FAFD03-30A1-4465-85D3-595B9D53E5E6}">
      <dsp:nvSpPr>
        <dsp:cNvPr id="0" name=""/>
        <dsp:cNvSpPr/>
      </dsp:nvSpPr>
      <dsp:spPr>
        <a:xfrm rot="9000000">
          <a:off x="2798990" y="3242135"/>
          <a:ext cx="1017974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282527" y="3228683"/>
        <a:ext cx="50898" cy="50898"/>
      </dsp:txXfrm>
    </dsp:sp>
    <dsp:sp modelId="{18FEFBED-80C2-4381-81F4-4E9D7AF39790}">
      <dsp:nvSpPr>
        <dsp:cNvPr id="0" name=""/>
        <dsp:cNvSpPr/>
      </dsp:nvSpPr>
      <dsp:spPr>
        <a:xfrm>
          <a:off x="1813005" y="3226160"/>
          <a:ext cx="1129862" cy="1129862"/>
        </a:xfrm>
        <a:prstGeom prst="ellipse">
          <a:avLst/>
        </a:prstGeo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Community Engagement</a:t>
          </a:r>
        </a:p>
      </dsp:txBody>
      <dsp:txXfrm>
        <a:off x="1978469" y="3391624"/>
        <a:ext cx="798934" cy="798934"/>
      </dsp:txXfrm>
    </dsp:sp>
    <dsp:sp modelId="{E6F2FA67-47AF-47D3-AF15-2F00975ED6BB}">
      <dsp:nvSpPr>
        <dsp:cNvPr id="0" name=""/>
        <dsp:cNvSpPr/>
      </dsp:nvSpPr>
      <dsp:spPr>
        <a:xfrm rot="11400000">
          <a:off x="2671427" y="2518692"/>
          <a:ext cx="1017974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1997"/>
              </a:moveTo>
              <a:lnTo>
                <a:pt x="1017974" y="119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54965" y="2505240"/>
        <a:ext cx="50898" cy="50898"/>
      </dsp:txXfrm>
    </dsp:sp>
    <dsp:sp modelId="{3B2BFB38-AE2B-4FCB-B375-79F070B69499}">
      <dsp:nvSpPr>
        <dsp:cNvPr id="0" name=""/>
        <dsp:cNvSpPr/>
      </dsp:nvSpPr>
      <dsp:spPr>
        <a:xfrm>
          <a:off x="1557880" y="1779274"/>
          <a:ext cx="1129862" cy="1129862"/>
        </a:xfrm>
        <a:prstGeom prst="ellipse">
          <a:avLst/>
        </a:prstGeo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Tech Transfer / Business development</a:t>
          </a:r>
        </a:p>
      </dsp:txBody>
      <dsp:txXfrm>
        <a:off x="1723344" y="1944738"/>
        <a:ext cx="798934" cy="798934"/>
      </dsp:txXfrm>
    </dsp:sp>
    <dsp:sp modelId="{0A62F419-3F8E-4C05-9A32-21719D7E0560}">
      <dsp:nvSpPr>
        <dsp:cNvPr id="0" name=""/>
        <dsp:cNvSpPr/>
      </dsp:nvSpPr>
      <dsp:spPr>
        <a:xfrm rot="13800000">
          <a:off x="3038729" y="1882507"/>
          <a:ext cx="1017974" cy="23994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522266" y="1869055"/>
        <a:ext cx="50898" cy="50898"/>
      </dsp:txXfrm>
    </dsp:sp>
    <dsp:sp modelId="{9142C0BA-E402-472E-BC6D-6CF4DA3B5E54}">
      <dsp:nvSpPr>
        <dsp:cNvPr id="0" name=""/>
        <dsp:cNvSpPr/>
      </dsp:nvSpPr>
      <dsp:spPr>
        <a:xfrm>
          <a:off x="2292484" y="506904"/>
          <a:ext cx="1129862" cy="1129862"/>
        </a:xfrm>
        <a:prstGeom prst="ellipse">
          <a:avLst/>
        </a:prstGeom>
        <a:solidFill>
          <a:srgbClr val="B33B8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Financial Operations</a:t>
          </a:r>
        </a:p>
      </dsp:txBody>
      <dsp:txXfrm>
        <a:off x="2457948" y="672368"/>
        <a:ext cx="798934" cy="798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591"/>
            <a:ext cx="3036888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t" anchorCtr="0" compatLnSpc="1">
            <a:prstTxWarp prst="textNoShape">
              <a:avLst/>
            </a:prstTxWarp>
          </a:bodyPr>
          <a:lstStyle>
            <a:lvl1pPr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7" y="1591"/>
            <a:ext cx="3036887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t" anchorCtr="0" compatLnSpc="1">
            <a:prstTxWarp prst="textNoShape">
              <a:avLst/>
            </a:prstTxWarp>
          </a:bodyPr>
          <a:lstStyle>
            <a:lvl1pPr algn="r"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2"/>
            <a:ext cx="3036888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b" anchorCtr="0" compatLnSpc="1">
            <a:prstTxWarp prst="textNoShape">
              <a:avLst/>
            </a:prstTxWarp>
          </a:bodyPr>
          <a:lstStyle>
            <a:lvl1pPr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7" y="8832852"/>
            <a:ext cx="3036887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b" anchorCtr="0" compatLnSpc="1">
            <a:prstTxWarp prst="textNoShape">
              <a:avLst/>
            </a:prstTxWarp>
          </a:bodyPr>
          <a:lstStyle>
            <a:lvl1pPr algn="r"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B7B321-3AA8-4419-B762-9C8D45B6E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107269" y="8851904"/>
            <a:ext cx="789527" cy="25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40" tIns="46341" rIns="91140" bIns="46341">
            <a:spAutoFit/>
          </a:bodyPr>
          <a:lstStyle/>
          <a:p>
            <a:pPr algn="ctr" defTabSz="957684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Page </a:t>
            </a:r>
            <a:fld id="{3C62ADE3-A46D-49B7-93DF-CE4A69D9C5A6}" type="slidenum">
              <a:rPr lang="en-US" sz="1200">
                <a:solidFill>
                  <a:schemeClr val="tx1"/>
                </a:solidFill>
              </a:rPr>
              <a:pPr algn="ctr" defTabSz="95768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97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591"/>
            <a:ext cx="3036888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t" anchorCtr="0" compatLnSpc="1">
            <a:prstTxWarp prst="textNoShape">
              <a:avLst/>
            </a:prstTxWarp>
          </a:bodyPr>
          <a:lstStyle>
            <a:lvl1pPr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7" y="1591"/>
            <a:ext cx="3036887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t" anchorCtr="0" compatLnSpc="1">
            <a:prstTxWarp prst="textNoShape">
              <a:avLst/>
            </a:prstTxWarp>
          </a:bodyPr>
          <a:lstStyle>
            <a:lvl1pPr algn="r"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2852"/>
            <a:ext cx="3036888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b" anchorCtr="0" compatLnSpc="1">
            <a:prstTxWarp prst="textNoShape">
              <a:avLst/>
            </a:prstTxWarp>
          </a:bodyPr>
          <a:lstStyle>
            <a:lvl1pPr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7" y="8832852"/>
            <a:ext cx="3036887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8536" tIns="0" rIns="18536" bIns="0" numCol="1" anchor="b" anchorCtr="0" compatLnSpc="1">
            <a:prstTxWarp prst="textNoShape">
              <a:avLst/>
            </a:prstTxWarp>
          </a:bodyPr>
          <a:lstStyle>
            <a:lvl1pPr algn="r" defTabSz="928211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539B55A-3066-421E-9886-C0FAA78F8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107269" y="8851904"/>
            <a:ext cx="789527" cy="25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40" tIns="46341" rIns="91140" bIns="46341">
            <a:spAutoFit/>
          </a:bodyPr>
          <a:lstStyle/>
          <a:p>
            <a:pPr algn="ctr" defTabSz="957684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Page </a:t>
            </a:r>
            <a:fld id="{06B27EC2-9644-4E53-9DBA-1ECE51B85FB9}" type="slidenum">
              <a:rPr lang="en-US" sz="1200">
                <a:solidFill>
                  <a:schemeClr val="tx1"/>
                </a:solidFill>
              </a:rPr>
              <a:pPr algn="ctr" defTabSz="95768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6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35088" y="5127625"/>
            <a:ext cx="4321175" cy="324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080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3" y="473079"/>
            <a:ext cx="5130800" cy="4181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74" tIns="50976" rIns="95774" bIns="50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2867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841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71550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57325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446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AAFDC-6406-4804-9691-4376515CF9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6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439" indent="-28516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676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6946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3217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09487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6575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202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7829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32252F-7770-44A3-8789-259A727B99EA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642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439" indent="-28516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676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6946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3217" indent="-2281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09487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6575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202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78298" indent="-2281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32252F-7770-44A3-8789-259A727B99EA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30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2B4756-1AA5-4F9B-94DD-AFF3B8946E49}" type="slidenum">
              <a:rPr lang="en-US"/>
              <a:pPr/>
              <a:t>6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  <a:defRPr/>
            </a:pPr>
            <a:endParaRPr lang="en-US" sz="1900" dirty="0">
              <a:solidFill>
                <a:schemeClr val="tx1"/>
              </a:solidFill>
            </a:endParaRPr>
          </a:p>
        </p:txBody>
      </p:sp>
      <p:grpSp>
        <p:nvGrpSpPr>
          <p:cNvPr id="5" name="Group 98"/>
          <p:cNvGrpSpPr>
            <a:grpSpLocks/>
          </p:cNvGrpSpPr>
          <p:nvPr userDrawn="1"/>
        </p:nvGrpSpPr>
        <p:grpSpPr bwMode="auto">
          <a:xfrm>
            <a:off x="0" y="0"/>
            <a:ext cx="8515350" cy="6858000"/>
            <a:chOff x="0" y="0"/>
            <a:chExt cx="5364" cy="4320"/>
          </a:xfrm>
        </p:grpSpPr>
        <p:sp>
          <p:nvSpPr>
            <p:cNvPr id="7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8" name="Picture 97" descr="blue-gradient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pic>
        <p:nvPicPr>
          <p:cNvPr id="6146" name="Picture 2" descr="C:\Users\rmcneill\Documents\Desktop Files\PSOM 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320" y="5899736"/>
            <a:ext cx="27051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90488"/>
            <a:ext cx="2128838" cy="2478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025" y="90488"/>
            <a:ext cx="6238875" cy="2478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625" y="825500"/>
            <a:ext cx="7826375" cy="2495268"/>
          </a:xfrm>
        </p:spPr>
        <p:txBody>
          <a:bodyPr/>
          <a:lstStyle>
            <a:lvl1pPr>
              <a:buClr>
                <a:srgbClr val="920000"/>
              </a:buClr>
              <a:defRPr sz="3200">
                <a:latin typeface="Calibri" panose="020F0502020204030204" pitchFamily="34" charset="0"/>
              </a:defRPr>
            </a:lvl1pPr>
            <a:lvl2pPr>
              <a:buClr>
                <a:srgbClr val="920000"/>
              </a:buClr>
              <a:defRPr sz="2800">
                <a:latin typeface="Calibri" panose="020F0502020204030204" pitchFamily="34" charset="0"/>
              </a:defRPr>
            </a:lvl2pPr>
            <a:lvl3pPr>
              <a:buClr>
                <a:srgbClr val="00089E"/>
              </a:buClr>
              <a:defRPr sz="2800">
                <a:latin typeface="Calibri" panose="020F0502020204030204" pitchFamily="34" charset="0"/>
              </a:defRPr>
            </a:lvl3pPr>
            <a:lvl4pPr>
              <a:buClr>
                <a:srgbClr val="920000"/>
              </a:buClr>
              <a:defRPr sz="2400">
                <a:latin typeface="Calibri" panose="020F0502020204030204" pitchFamily="34" charset="0"/>
              </a:defRPr>
            </a:lvl4pPr>
            <a:lvl5pPr>
              <a:buClr>
                <a:srgbClr val="920000"/>
              </a:buClr>
              <a:defRPr sz="24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436"/>
            <a:ext cx="8229600" cy="54714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1836"/>
            <a:ext cx="4040188" cy="11630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26826"/>
            <a:ext cx="4041775" cy="11480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two</a:t>
            </a:r>
          </a:p>
          <a:p>
            <a:pPr lvl="2"/>
            <a:r>
              <a:rPr lang="en-US"/>
              <a:t>Level three</a:t>
            </a:r>
          </a:p>
          <a:p>
            <a:pPr lvl="3"/>
            <a:r>
              <a:rPr lang="en-US"/>
              <a:t>Level four</a:t>
            </a:r>
          </a:p>
          <a:p>
            <a:pPr lvl="4"/>
            <a:r>
              <a:rPr lang="en-US"/>
              <a:t>Level five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8896350" y="6589713"/>
            <a:ext cx="1428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 defTabSz="901700" eaLnBrk="0" hangingPunct="0">
              <a:defRPr/>
            </a:pPr>
            <a:fld id="{585598C2-E6F5-4B46-8100-EA4CF13FC073}" type="slidenum">
              <a:rPr lang="en-US" sz="1100" b="1">
                <a:solidFill>
                  <a:srgbClr val="000458"/>
                </a:solidFill>
                <a:latin typeface="Franklin Gothic Book" pitchFamily="34" charset="0"/>
              </a:rPr>
              <a:pPr algn="r" defTabSz="901700" eaLnBrk="0" hangingPunct="0">
                <a:defRPr/>
              </a:pPr>
              <a:t>‹#›</a:t>
            </a:fld>
            <a:endParaRPr lang="en-US" sz="1100" b="1" dirty="0">
              <a:solidFill>
                <a:srgbClr val="000458"/>
              </a:solidFill>
              <a:latin typeface="Franklin Gothic Book" pitchFamily="34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  <a:defRPr/>
            </a:pPr>
            <a:endParaRPr lang="en-US" sz="1900" dirty="0">
              <a:solidFill>
                <a:schemeClr val="tx1"/>
              </a:solidFill>
            </a:endParaRPr>
          </a:p>
        </p:txBody>
      </p:sp>
      <p:grpSp>
        <p:nvGrpSpPr>
          <p:cNvPr id="1030" name="Group 29"/>
          <p:cNvGrpSpPr>
            <a:grpSpLocks/>
          </p:cNvGrpSpPr>
          <p:nvPr userDrawn="1"/>
        </p:nvGrpSpPr>
        <p:grpSpPr bwMode="auto">
          <a:xfrm>
            <a:off x="0" y="673100"/>
            <a:ext cx="9144000" cy="5646738"/>
            <a:chOff x="0" y="424"/>
            <a:chExt cx="5760" cy="3557"/>
          </a:xfrm>
        </p:grpSpPr>
        <p:sp>
          <p:nvSpPr>
            <p:cNvPr id="1032" name="Line 9"/>
            <p:cNvSpPr>
              <a:spLocks noChangeShapeType="1"/>
            </p:cNvSpPr>
            <p:nvPr userDrawn="1"/>
          </p:nvSpPr>
          <p:spPr bwMode="auto">
            <a:xfrm>
              <a:off x="0" y="3981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3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7171" name="Picture 3" descr="C:\Users\rmcneill\Documents\Desktop Files\2015 Work\OCR 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93" y="6211772"/>
            <a:ext cx="1990557" cy="58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lang="en-US" sz="3200" b="1" dirty="0" smtClean="0">
          <a:solidFill>
            <a:srgbClr val="920000"/>
          </a:solidFill>
          <a:latin typeface="+mj-lt"/>
          <a:ea typeface="+mj-ea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pitchFamily="2" charset="2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○"/>
        <a:defRPr sz="1600">
          <a:solidFill>
            <a:srgbClr val="000000"/>
          </a:solidFill>
          <a:latin typeface="+mn-lt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ed.upenn.edu/oc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2311116590"/>
              </p:ext>
            </p:extLst>
          </p:nvPr>
        </p:nvGraphicFramePr>
        <p:xfrm>
          <a:off x="395591" y="946825"/>
          <a:ext cx="8476035" cy="5304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AA2B3E"/>
                </a:solidFill>
              </a:rPr>
              <a:t>Infrastructural Support – Enabling CTS</a:t>
            </a:r>
          </a:p>
        </p:txBody>
      </p:sp>
    </p:spTree>
    <p:extLst>
      <p:ext uri="{BB962C8B-B14F-4D97-AF65-F5344CB8AC3E}">
        <p14:creationId xmlns:p14="http://schemas.microsoft.com/office/powerpoint/2010/main" val="134465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735013" y="1611087"/>
            <a:ext cx="7551737" cy="822552"/>
          </a:xfrm>
        </p:spPr>
        <p:txBody>
          <a:bodyPr/>
          <a:lstStyle/>
          <a:p>
            <a:r>
              <a:rPr lang="en-US" dirty="0"/>
              <a:t>The Office of Clinical Research (OCR)</a:t>
            </a:r>
          </a:p>
        </p:txBody>
      </p:sp>
      <p:sp>
        <p:nvSpPr>
          <p:cNvPr id="16" name="Title 10"/>
          <p:cNvSpPr txBox="1">
            <a:spLocks/>
          </p:cNvSpPr>
          <p:nvPr/>
        </p:nvSpPr>
        <p:spPr>
          <a:xfrm>
            <a:off x="718458" y="2591262"/>
            <a:ext cx="7772400" cy="8604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800000"/>
                </a:solidFill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pPr algn="l"/>
            <a:endParaRPr lang="en-US" sz="2400" b="1" dirty="0">
              <a:solidFill>
                <a:srgbClr val="920000"/>
              </a:solidFill>
              <a:latin typeface="+mj-lt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735013" y="4097101"/>
            <a:ext cx="7551737" cy="5476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9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56667"/>
            <a:ext cx="8839200" cy="5638800"/>
          </a:xfrm>
        </p:spPr>
        <p:txBody>
          <a:bodyPr>
            <a:noAutofit/>
          </a:bodyPr>
          <a:lstStyle/>
          <a:p>
            <a:pPr marL="109728" lvl="1" indent="0">
              <a:buClr>
                <a:srgbClr val="800000"/>
              </a:buClr>
              <a:buNone/>
              <a:defRPr/>
            </a:pPr>
            <a:endParaRPr lang="en-US" altLang="en-US" sz="1200" dirty="0"/>
          </a:p>
          <a:p>
            <a:pPr marL="0" indent="0">
              <a:buNone/>
            </a:pPr>
            <a:r>
              <a:rPr lang="en-US" sz="2400" b="0" dirty="0"/>
              <a:t>      </a:t>
            </a:r>
            <a:r>
              <a:rPr lang="en-US" sz="2400" dirty="0"/>
              <a:t>Mission</a:t>
            </a:r>
            <a:r>
              <a:rPr lang="en-US" sz="2400" b="0" dirty="0"/>
              <a:t>: Promote human research for the advancement of    </a:t>
            </a:r>
          </a:p>
          <a:p>
            <a:pPr marL="0" indent="0">
              <a:buNone/>
            </a:pPr>
            <a:r>
              <a:rPr lang="en-US" sz="2400" b="0" dirty="0"/>
              <a:t>      healthcare while ensuring the highest level of research participant </a:t>
            </a:r>
          </a:p>
          <a:p>
            <a:pPr marL="0" indent="0">
              <a:buNone/>
            </a:pPr>
            <a:r>
              <a:rPr lang="en-US" sz="2400" b="0" dirty="0"/>
              <a:t>      safety and facilitating the highest quality research.</a:t>
            </a:r>
          </a:p>
          <a:p>
            <a:pPr lvl="1"/>
            <a:endParaRPr lang="en-US" sz="2000" b="0" dirty="0"/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Training and Education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Auditing Program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FDA Audit Assistance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IND and IDE Consultation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Early Review and Consultation of Protocol and Study-Related Documents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Study Monitoring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Research Consultative Services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Research Billing</a:t>
            </a:r>
          </a:p>
          <a:p>
            <a:pPr lvl="2">
              <a:buClr>
                <a:srgbClr val="920000"/>
              </a:buClr>
              <a:buFont typeface="Wingdings" panose="05000000000000000000" pitchFamily="2" charset="2"/>
              <a:buChar char="Ø"/>
            </a:pPr>
            <a:r>
              <a:rPr lang="en-US" sz="2000" b="0" dirty="0"/>
              <a:t>Negotiating and executing corporate-sponsored clinical trial contracts</a:t>
            </a:r>
          </a:p>
          <a:p>
            <a:pPr marL="1193292" lvl="2" indent="-457200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2400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3880" y="-105290"/>
            <a:ext cx="8229600" cy="685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>
                <a:ea typeface="MS PGothic" charset="-128"/>
              </a:rPr>
              <a:t>OCR Core Services</a:t>
            </a:r>
          </a:p>
        </p:txBody>
      </p:sp>
    </p:spTree>
    <p:extLst>
      <p:ext uri="{BB962C8B-B14F-4D97-AF65-F5344CB8AC3E}">
        <p14:creationId xmlns:p14="http://schemas.microsoft.com/office/powerpoint/2010/main" val="132045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56667"/>
            <a:ext cx="8839200" cy="5638800"/>
          </a:xfrm>
        </p:spPr>
        <p:txBody>
          <a:bodyPr>
            <a:noAutofit/>
          </a:bodyPr>
          <a:lstStyle/>
          <a:p>
            <a:pPr marL="109728" lvl="1" indent="0">
              <a:buClr>
                <a:srgbClr val="800000"/>
              </a:buClr>
              <a:buNone/>
              <a:defRPr/>
            </a:pPr>
            <a:endParaRPr lang="en-US" altLang="en-US" sz="1200" dirty="0"/>
          </a:p>
          <a:p>
            <a:pPr marL="0" indent="0">
              <a:buNone/>
            </a:pPr>
            <a:r>
              <a:rPr lang="en-US" sz="2400" b="0" dirty="0"/>
              <a:t>      </a:t>
            </a:r>
            <a:endParaRPr lang="en-US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2400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3880" y="-105290"/>
            <a:ext cx="8229600" cy="685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>
                <a:ea typeface="MS PGothic" charset="-128"/>
              </a:rPr>
              <a:t>Office of Clinical Research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8BD2A3-7455-45A6-8736-32191F086DBF}"/>
              </a:ext>
            </a:extLst>
          </p:cNvPr>
          <p:cNvGrpSpPr>
            <a:grpSpLocks/>
          </p:cNvGrpSpPr>
          <p:nvPr/>
        </p:nvGrpSpPr>
        <p:grpSpPr bwMode="auto">
          <a:xfrm>
            <a:off x="0" y="656667"/>
            <a:ext cx="9128125" cy="4567550"/>
            <a:chOff x="-2899" y="1400606"/>
            <a:chExt cx="9178276" cy="2668095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6DA3B7FA-D891-4DDF-BF50-B4C00B6211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2230" y="1400606"/>
              <a:ext cx="1762440" cy="465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C6D3293-CC84-4716-9CB2-BC59C0C0EB37}"/>
                </a:ext>
              </a:extLst>
            </p:cNvPr>
            <p:cNvSpPr/>
            <p:nvPr/>
          </p:nvSpPr>
          <p:spPr>
            <a:xfrm>
              <a:off x="16256" y="1884500"/>
              <a:ext cx="1762229" cy="21842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F391D03-F4E3-4CF1-85C4-1CA64485AAEB}"/>
                </a:ext>
              </a:extLst>
            </p:cNvPr>
            <p:cNvSpPr/>
            <p:nvPr/>
          </p:nvSpPr>
          <p:spPr>
            <a:xfrm>
              <a:off x="1856700" y="1884499"/>
              <a:ext cx="1762229" cy="2184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7435351-5B14-40FB-9BB2-911425CB2968}"/>
                </a:ext>
              </a:extLst>
            </p:cNvPr>
            <p:cNvSpPr/>
            <p:nvPr/>
          </p:nvSpPr>
          <p:spPr>
            <a:xfrm>
              <a:off x="3698740" y="1884500"/>
              <a:ext cx="1762229" cy="21842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87734F-7A2F-4CF6-B571-54EE6AAC6303}"/>
                </a:ext>
              </a:extLst>
            </p:cNvPr>
            <p:cNvSpPr/>
            <p:nvPr/>
          </p:nvSpPr>
          <p:spPr>
            <a:xfrm>
              <a:off x="5539183" y="1884500"/>
              <a:ext cx="1762229" cy="21842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58DB45-27BC-458F-9DD3-768F2A9C73E9}"/>
                </a:ext>
              </a:extLst>
            </p:cNvPr>
            <p:cNvSpPr/>
            <p:nvPr/>
          </p:nvSpPr>
          <p:spPr>
            <a:xfrm>
              <a:off x="16256" y="1421314"/>
              <a:ext cx="1762229" cy="4446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0D4F15E-AFCD-426F-9852-88FD835B5B5E}"/>
                </a:ext>
              </a:extLst>
            </p:cNvPr>
            <p:cNvSpPr/>
            <p:nvPr/>
          </p:nvSpPr>
          <p:spPr>
            <a:xfrm>
              <a:off x="1856700" y="1421314"/>
              <a:ext cx="1762229" cy="4446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AB7459A-6DFD-43C0-89CF-2665E27961EB}"/>
                </a:ext>
              </a:extLst>
            </p:cNvPr>
            <p:cNvSpPr/>
            <p:nvPr/>
          </p:nvSpPr>
          <p:spPr>
            <a:xfrm>
              <a:off x="3698740" y="1421314"/>
              <a:ext cx="1762229" cy="4446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5DB2581-8667-4875-BC19-025E2128E171}"/>
                </a:ext>
              </a:extLst>
            </p:cNvPr>
            <p:cNvSpPr/>
            <p:nvPr/>
          </p:nvSpPr>
          <p:spPr>
            <a:xfrm>
              <a:off x="5539183" y="1421314"/>
              <a:ext cx="1762229" cy="4446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DBAE7009-5BFE-443A-A8F6-F806BDA04A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" y="1421159"/>
              <a:ext cx="1762439" cy="444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791E940-87B6-45EE-B15F-AB400E003E20}"/>
                </a:ext>
              </a:extLst>
            </p:cNvPr>
            <p:cNvSpPr txBox="1"/>
            <p:nvPr/>
          </p:nvSpPr>
          <p:spPr>
            <a:xfrm>
              <a:off x="16256" y="1476896"/>
              <a:ext cx="1762229" cy="430492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Compliance</a:t>
              </a:r>
            </a:p>
          </p:txBody>
        </p:sp>
        <p:pic>
          <p:nvPicPr>
            <p:cNvPr id="16" name="Picture 3">
              <a:extLst>
                <a:ext uri="{FF2B5EF4-FFF2-40B4-BE49-F238E27FC236}">
                  <a16:creationId xmlns:a16="http://schemas.microsoft.com/office/drawing/2014/main" id="{E57CACEF-8959-487D-B79F-2D58710E01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7005" y="1421159"/>
              <a:ext cx="1762440" cy="444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4737DB14-98A7-4845-A5D4-1FA2795D0A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6629" y="1419381"/>
              <a:ext cx="1744195" cy="4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>
              <a:extLst>
                <a:ext uri="{FF2B5EF4-FFF2-40B4-BE49-F238E27FC236}">
                  <a16:creationId xmlns:a16="http://schemas.microsoft.com/office/drawing/2014/main" id="{9405C2B3-B0EE-4F73-AF6F-99B8EAF0DC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9151" y="1419381"/>
              <a:ext cx="1762439" cy="4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511F404-6389-4878-9B9D-CDF7C1ABCC2F}"/>
                </a:ext>
              </a:extLst>
            </p:cNvPr>
            <p:cNvSpPr txBox="1"/>
            <p:nvPr/>
          </p:nvSpPr>
          <p:spPr>
            <a:xfrm>
              <a:off x="1847123" y="1476896"/>
              <a:ext cx="1762229" cy="4610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Finance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C174B17-91CF-4A14-87D3-BDD3298814EB}"/>
                </a:ext>
              </a:extLst>
            </p:cNvPr>
            <p:cNvSpPr txBox="1"/>
            <p:nvPr/>
          </p:nvSpPr>
          <p:spPr>
            <a:xfrm>
              <a:off x="3707612" y="1413635"/>
              <a:ext cx="1762229" cy="4854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Sponsor</a:t>
              </a:r>
            </a:p>
            <a:p>
              <a:pPr algn="ctr" eaLnBrk="1" hangingPunct="1"/>
              <a:r>
                <a:rPr lang="en-US" altLang="en-US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Support</a:t>
              </a:r>
              <a:endParaRPr lang="en-US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ticulate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1C6B5E-B92A-4A4E-9BFB-C0035117AE85}"/>
                </a:ext>
              </a:extLst>
            </p:cNvPr>
            <p:cNvSpPr txBox="1"/>
            <p:nvPr/>
          </p:nvSpPr>
          <p:spPr>
            <a:xfrm>
              <a:off x="5539183" y="1476896"/>
              <a:ext cx="1762229" cy="4610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CTCU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812C431-EB87-4D63-BF29-DE03C918317B}"/>
                </a:ext>
              </a:extLst>
            </p:cNvPr>
            <p:cNvSpPr/>
            <p:nvPr/>
          </p:nvSpPr>
          <p:spPr>
            <a:xfrm>
              <a:off x="7371646" y="1884500"/>
              <a:ext cx="1762229" cy="21842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E726FC4-397F-46DE-A367-C8381F0FAD30}"/>
                </a:ext>
              </a:extLst>
            </p:cNvPr>
            <p:cNvSpPr txBox="1"/>
            <p:nvPr/>
          </p:nvSpPr>
          <p:spPr>
            <a:xfrm>
              <a:off x="7371646" y="1482030"/>
              <a:ext cx="1762229" cy="4315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ticulate" charset="0"/>
                </a:rPr>
                <a:t>Operations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B01E4D-8B05-4FCF-9570-D322C6DB2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899" y="1937903"/>
              <a:ext cx="1800538" cy="1887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Promote excellence, best practices, and regulatory </a:t>
              </a:r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compliance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Education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and 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training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Monitoring plans 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Auditing Services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Quality assurance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Inspection preparation                </a:t>
              </a:r>
              <a:r>
                <a:rPr lang="en-US" altLang="en-US" sz="1200" dirty="0">
                  <a:latin typeface="Articulate" charset="0"/>
                </a:rPr>
                <a:t/>
              </a:r>
              <a:br>
                <a:rPr lang="en-US" altLang="en-US" sz="1200" dirty="0">
                  <a:latin typeface="Articulate" charset="0"/>
                </a:rPr>
              </a:br>
              <a:endParaRPr lang="en-US" altLang="en-US" sz="1200" dirty="0">
                <a:latin typeface="Articulate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7572BBF-0FFE-42CC-9304-782A45A759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0409" y="1932454"/>
              <a:ext cx="1846829" cy="1887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Facilitates </a:t>
              </a:r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sound fiscal management of clinical research for  faculty and staff </a:t>
              </a: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Budget Negotiation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Budget Development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Cost Analysis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Feasibility Assessment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Bill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Processing</a:t>
              </a: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A9AF33D-E22F-44AC-866C-B406FFD15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8740" y="1932454"/>
              <a:ext cx="1800538" cy="1887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Assist research teams navigation </a:t>
              </a:r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the FDA</a:t>
              </a:r>
              <a:endParaRPr lang="en-US" altLang="en-US" sz="1200" b="1" dirty="0">
                <a:solidFill>
                  <a:srgbClr val="7030A0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IND/IDE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Submissions 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and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Maintenance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Regulatory Guidance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 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Sponsor Training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 Exemption determination</a:t>
              </a: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A8DC6BE-48DD-4079-926A-4B0FE444C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9183" y="1932454"/>
              <a:ext cx="1800538" cy="1779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Negotiation effective </a:t>
              </a:r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Industry clinical </a:t>
              </a:r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trial </a:t>
              </a:r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agreements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Negotiate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b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udgets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and Agreements</a:t>
              </a:r>
            </a:p>
            <a:p>
              <a:pPr eaLnBrk="1" hangingPunct="1"/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Liaison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Master Agreements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Templates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67CB594-219B-4993-B9BB-901C7366C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4839" y="1932454"/>
              <a:ext cx="1800538" cy="2103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Operational support </a:t>
              </a:r>
              <a:r>
                <a:rPr lang="en-US" altLang="en-US" sz="1200" b="1" dirty="0">
                  <a:solidFill>
                    <a:srgbClr val="7030A0"/>
                  </a:solidFill>
                  <a:latin typeface="Articulate" charset="0"/>
                </a:rPr>
                <a:t>for clinical </a:t>
              </a:r>
              <a:r>
                <a:rPr lang="en-US" altLang="en-US" sz="1200" b="1" dirty="0" smtClean="0">
                  <a:solidFill>
                    <a:srgbClr val="7030A0"/>
                  </a:solidFill>
                  <a:latin typeface="Articulate" charset="0"/>
                </a:rPr>
                <a:t>research</a:t>
              </a:r>
            </a:p>
            <a:p>
              <a:pPr eaLnBrk="1" hangingPunct="1"/>
              <a:endParaRPr lang="en-US" altLang="en-US" sz="1200" b="1" dirty="0">
                <a:solidFill>
                  <a:srgbClr val="7030A0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b="1" dirty="0" smtClean="0">
                <a:solidFill>
                  <a:srgbClr val="7030A0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b="1" dirty="0">
                <a:solidFill>
                  <a:srgbClr val="7030A0"/>
                </a:solidFill>
                <a:latin typeface="Articulate" charset="0"/>
              </a:endParaRPr>
            </a:p>
            <a:p>
              <a:pPr eaLnBrk="1" hangingPunct="1"/>
              <a:endParaRPr lang="en-US" altLang="en-US" sz="1200" b="1" dirty="0">
                <a:solidFill>
                  <a:srgbClr val="7030A0"/>
                </a:solidFill>
                <a:latin typeface="Articulate" charset="0"/>
              </a:endParaRPr>
            </a:p>
            <a:p>
              <a:pPr eaLnBrk="1" hangingPunct="1"/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 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Web site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Education </a:t>
              </a:r>
              <a:r>
                <a:rPr lang="en-US" altLang="en-US" sz="1200" dirty="0">
                  <a:solidFill>
                    <a:schemeClr val="tx1"/>
                  </a:solidFill>
                  <a:latin typeface="Articulate" charset="0"/>
                </a:rPr>
                <a:t>&amp; Training</a:t>
              </a:r>
            </a:p>
            <a:p>
              <a:pPr eaLnBrk="1" hangingPunct="1"/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F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acilitation 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Recruitment</a:t>
              </a: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 smtClean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</a:t>
              </a:r>
              <a:r>
                <a:rPr lang="en-US" altLang="en-US" sz="1200" dirty="0" err="1" smtClean="0">
                  <a:solidFill>
                    <a:schemeClr val="tx1"/>
                  </a:solidFill>
                  <a:latin typeface="Articulate" charset="0"/>
                </a:rPr>
                <a:t>PennChart</a:t>
              </a: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Penn CTMS </a:t>
              </a:r>
            </a:p>
            <a:p>
              <a:pPr eaLnBrk="1" hangingPunct="1">
                <a:buFont typeface="Arial" pitchFamily="34" charset="0"/>
                <a:buChar char="•"/>
              </a:pPr>
              <a:endParaRPr lang="en-US" altLang="en-US" sz="1200" dirty="0">
                <a:solidFill>
                  <a:schemeClr val="tx1"/>
                </a:solidFill>
                <a:latin typeface="Articulate" charset="0"/>
              </a:endParaRPr>
            </a:p>
            <a:p>
              <a:pPr eaLnBrk="1" hangingPunct="1">
                <a:buFont typeface="Arial" pitchFamily="34" charset="0"/>
                <a:buChar char="•"/>
              </a:pPr>
              <a:r>
                <a:rPr lang="en-US" altLang="en-US" sz="1200" dirty="0" smtClean="0">
                  <a:solidFill>
                    <a:schemeClr val="tx1"/>
                  </a:solidFill>
                  <a:latin typeface="Articulate" charset="0"/>
                </a:rPr>
                <a:t> Penn Vault  </a:t>
              </a:r>
              <a:endParaRPr lang="en-US" altLang="en-US" sz="1200" dirty="0">
                <a:latin typeface="Articulat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52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4062"/>
            <a:ext cx="9144000" cy="28098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www.med.upenn.edu/OCR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8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shield-only">
            <a:extLst>
              <a:ext uri="{FF2B5EF4-FFF2-40B4-BE49-F238E27FC236}">
                <a16:creationId xmlns:a16="http://schemas.microsoft.com/office/drawing/2014/main" id="{04A9B729-2BFB-4484-910A-96E40F85D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1585913"/>
            <a:ext cx="3290888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ABAD75-EC83-42F7-BC7D-A4FFEFE4CBE5}"/>
              </a:ext>
            </a:extLst>
          </p:cNvPr>
          <p:cNvSpPr txBox="1"/>
          <p:nvPr/>
        </p:nvSpPr>
        <p:spPr>
          <a:xfrm>
            <a:off x="822325" y="1813530"/>
            <a:ext cx="7948613" cy="33547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MS PGothic" charset="0"/>
                <a:cs typeface="MS PGothic" charset="0"/>
              </a:rPr>
              <a:t>Office of Clinical Research</a:t>
            </a: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MS PGothic" charset="0"/>
                <a:cs typeface="MS PGothic" charset="0"/>
              </a:rPr>
              <a:t>Phone: (215) 662-4484</a:t>
            </a: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Email: psom-ocr@pobox.upenn.edu</a:t>
            </a:r>
            <a:endParaRPr lang="en-US" sz="3600" dirty="0">
              <a:solidFill>
                <a:srgbClr val="92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MS PGothic" charset="0"/>
              <a:cs typeface="MS PGothic" charset="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MS PGothic" charset="0"/>
                <a:cs typeface="MS PGothic" charset="0"/>
              </a:rPr>
              <a:t>Website</a:t>
            </a:r>
            <a:r>
              <a:rPr lang="en-US" sz="33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MS PGothic" charset="0"/>
                <a:cs typeface="MS PGothic" charset="0"/>
              </a:rPr>
              <a:t>: </a:t>
            </a:r>
            <a:r>
              <a:rPr lang="en-US" sz="3300" dirty="0">
                <a:solidFill>
                  <a:srgbClr val="92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MS PGothic" charset="0"/>
                <a:cs typeface="MS PGothic" charset="0"/>
                <a:hlinkClick r:id="rId4"/>
              </a:rPr>
              <a:t>http://www.med.upenn.edu/ocr/</a:t>
            </a:r>
            <a:endParaRPr lang="en-US" sz="3300" dirty="0">
              <a:solidFill>
                <a:srgbClr val="92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B4913-7F70-453C-9DFD-551113F9E8A5}"/>
              </a:ext>
            </a:extLst>
          </p:cNvPr>
          <p:cNvSpPr txBox="1"/>
          <p:nvPr/>
        </p:nvSpPr>
        <p:spPr>
          <a:xfrm>
            <a:off x="488156" y="142875"/>
            <a:ext cx="7953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920000"/>
                </a:solidFill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3456832670"/>
      </p:ext>
    </p:extLst>
  </p:cSld>
  <p:clrMapOvr>
    <a:masterClrMapping/>
  </p:clrMapOvr>
</p:sld>
</file>

<file path=ppt/theme/theme1.xml><?xml version="1.0" encoding="utf-8"?>
<a:theme xmlns:a="http://schemas.openxmlformats.org/drawingml/2006/main" name="Penn Medicine Template 2009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enn Medicine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22038</TotalTime>
  <Pages>32</Pages>
  <Words>242</Words>
  <Application>Microsoft Office PowerPoint</Application>
  <PresentationFormat>Letter Paper (8.5x11 in)</PresentationFormat>
  <Paragraphs>115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Arial</vt:lpstr>
      <vt:lpstr>Articulate</vt:lpstr>
      <vt:lpstr>Calibri</vt:lpstr>
      <vt:lpstr>Franklin Gothic Book</vt:lpstr>
      <vt:lpstr>Verdana</vt:lpstr>
      <vt:lpstr>Wingdings</vt:lpstr>
      <vt:lpstr>Penn Medicine Template 2009</vt:lpstr>
      <vt:lpstr>Infrastructural Support – Enabling CTS</vt:lpstr>
      <vt:lpstr>The Office of Clinical Research (OCR)</vt:lpstr>
      <vt:lpstr>OCR Core Services</vt:lpstr>
      <vt:lpstr>Office of Clinical Research</vt:lpstr>
      <vt:lpstr>www.med.upenn.edu/OCR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PWheeler</dc:creator>
  <cp:lastModifiedBy>Emma Meagher</cp:lastModifiedBy>
  <cp:revision>1315</cp:revision>
  <cp:lastPrinted>2017-08-09T20:36:03Z</cp:lastPrinted>
  <dcterms:created xsi:type="dcterms:W3CDTF">2006-02-16T01:55:53Z</dcterms:created>
  <dcterms:modified xsi:type="dcterms:W3CDTF">2018-09-05T22:27:03Z</dcterms:modified>
</cp:coreProperties>
</file>